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1"/>
    <p:sldMasterId id="2147483898" r:id="rId2"/>
  </p:sldMasterIdLst>
  <p:notesMasterIdLst>
    <p:notesMasterId r:id="rId13"/>
  </p:notesMasterIdLst>
  <p:handoutMasterIdLst>
    <p:handoutMasterId r:id="rId14"/>
  </p:handoutMasterIdLst>
  <p:sldIdLst>
    <p:sldId id="259" r:id="rId3"/>
    <p:sldId id="260" r:id="rId4"/>
    <p:sldId id="261" r:id="rId5"/>
    <p:sldId id="262" r:id="rId6"/>
    <p:sldId id="263" r:id="rId7"/>
    <p:sldId id="264" r:id="rId8"/>
    <p:sldId id="267" r:id="rId9"/>
    <p:sldId id="268"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FDA25-C43D-4000-978D-9ECB473E62E5}" v="86" dt="2023-09-28T00:56:36.946"/>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7" autoAdjust="0"/>
    <p:restoredTop sz="94660"/>
  </p:normalViewPr>
  <p:slideViewPr>
    <p:cSldViewPr snapToGrid="0">
      <p:cViewPr varScale="1">
        <p:scale>
          <a:sx n="121" d="100"/>
          <a:sy n="121" d="100"/>
        </p:scale>
        <p:origin x="280" y="168"/>
      </p:cViewPr>
      <p:guideLst/>
    </p:cSldViewPr>
  </p:slideViewPr>
  <p:notesTextViewPr>
    <p:cViewPr>
      <p:scale>
        <a:sx n="1" d="1"/>
        <a:sy n="1" d="1"/>
      </p:scale>
      <p:origin x="0" y="0"/>
    </p:cViewPr>
  </p:notesTextViewPr>
  <p:notesViewPr>
    <p:cSldViewPr snapToGrid="0" showGuides="1">
      <p:cViewPr varScale="1">
        <p:scale>
          <a:sx n="76" d="100"/>
          <a:sy n="76" d="100"/>
        </p:scale>
        <p:origin x="272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FABAFA-9D90-4B6C-95A1-503043E46FAB}" type="datetimeFigureOut">
              <a:rPr lang="en-US" smtClean="0"/>
              <a:t>9/27/23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CC7757-6264-420F-9201-02E9A21CB7A0}" type="slidenum">
              <a:rPr lang="en-US" smtClean="0"/>
              <a:t>‹#›</a:t>
            </a:fld>
            <a:endParaRPr lang="en-US"/>
          </a:p>
        </p:txBody>
      </p:sp>
    </p:spTree>
    <p:extLst>
      <p:ext uri="{BB962C8B-B14F-4D97-AF65-F5344CB8AC3E}">
        <p14:creationId xmlns:p14="http://schemas.microsoft.com/office/powerpoint/2010/main" val="285429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5EB1F-8DE4-48C3-A804-A05846A4049F}" type="datetimeFigureOut">
              <a:rPr lang="en-US" smtClean="0"/>
              <a:t>9/27/23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115C9-E24C-4512-AA8B-319BB49F77B5}" type="slidenum">
              <a:rPr lang="en-US" smtClean="0"/>
              <a:t>‹#›</a:t>
            </a:fld>
            <a:endParaRPr lang="en-US"/>
          </a:p>
        </p:txBody>
      </p:sp>
    </p:spTree>
    <p:extLst>
      <p:ext uri="{BB962C8B-B14F-4D97-AF65-F5344CB8AC3E}">
        <p14:creationId xmlns:p14="http://schemas.microsoft.com/office/powerpoint/2010/main" val="212562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t>1</a:t>
            </a:fld>
            <a:endParaRPr lang="en-US"/>
          </a:p>
        </p:txBody>
      </p:sp>
    </p:spTree>
    <p:extLst>
      <p:ext uri="{BB962C8B-B14F-4D97-AF65-F5344CB8AC3E}">
        <p14:creationId xmlns:p14="http://schemas.microsoft.com/office/powerpoint/2010/main" val="9215183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srcRect t="33333"/>
          <a:stretch>
            <a:fillRect/>
          </a:stretch>
        </p:blipFill>
        <p:spPr>
          <a:xfrm>
            <a:off x="0" y="0"/>
            <a:ext cx="12192000" cy="4572000"/>
          </a:xfrm>
          <a:prstGeom prst="rect">
            <a:avLst/>
          </a:prstGeom>
        </p:spPr>
      </p:pic>
      <p:sp>
        <p:nvSpPr>
          <p:cNvPr id="2" name="Title 1"/>
          <p:cNvSpPr>
            <a:spLocks noGrp="1"/>
          </p:cNvSpPr>
          <p:nvPr>
            <p:ph type="ctrTitle"/>
          </p:nvPr>
        </p:nvSpPr>
        <p:spPr>
          <a:xfrm>
            <a:off x="914400" y="2007889"/>
            <a:ext cx="10363200" cy="1470025"/>
          </a:xfrm>
        </p:spPr>
        <p:txBody>
          <a:bodyPr/>
          <a:lstStyle>
            <a:lvl1pPr algn="ctr">
              <a:defRPr sz="4400" b="1" baseline="0">
                <a:solidFill>
                  <a:schemeClr val="tx2">
                    <a:lumMod val="50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2800" baseline="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CE5E0A0C-FFF2-4105-9F07-796FCC3D8DE3}" type="datetime1">
              <a:rPr lang="en-US" smtClean="0"/>
              <a:t>9/27/23</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61389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4A5D68D4-D432-4190-8060-492B59F98A87}" type="datetime1">
              <a:rPr lang="en-US" smtClean="0"/>
              <a:t>9/27/23</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95486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5AF4EF83-7D73-495D-9915-41737B990DFC}" type="datetime1">
              <a:rPr lang="en-US" smtClean="0"/>
              <a:t>9/27/23</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37184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1EFB9-9DB3-8D5C-1964-49A70A930D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F41C0F-AE9C-3642-E6B3-1CAA0453BE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0D87B8-F352-9235-5602-4077325DA5A5}"/>
              </a:ext>
            </a:extLst>
          </p:cNvPr>
          <p:cNvSpPr>
            <a:spLocks noGrp="1"/>
          </p:cNvSpPr>
          <p:nvPr>
            <p:ph type="dt" sz="half" idx="10"/>
          </p:nvPr>
        </p:nvSpPr>
        <p:spPr/>
        <p:txBody>
          <a:bodyPr/>
          <a:lstStyle/>
          <a:p>
            <a:fld id="{CE5E0A0C-FFF2-4105-9F07-796FCC3D8DE3}" type="datetime1">
              <a:rPr lang="en-US" smtClean="0"/>
              <a:t>9/27/23</a:t>
            </a:fld>
            <a:endParaRPr lang="en-US"/>
          </a:p>
        </p:txBody>
      </p:sp>
      <p:sp>
        <p:nvSpPr>
          <p:cNvPr id="5" name="Footer Placeholder 4">
            <a:extLst>
              <a:ext uri="{FF2B5EF4-FFF2-40B4-BE49-F238E27FC236}">
                <a16:creationId xmlns:a16="http://schemas.microsoft.com/office/drawing/2014/main" id="{9A8E5181-6212-50EF-1C30-541F10AC62FF}"/>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9AEF5D07-7C7D-6E59-BDFA-8999050052AF}"/>
              </a:ext>
            </a:extLst>
          </p:cNvPr>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072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1421-763E-D64C-7850-5B370753F4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BC333-5ACD-853C-8B80-D18338F8C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648E7-C432-AFCB-6BFA-1E641B502EE1}"/>
              </a:ext>
            </a:extLst>
          </p:cNvPr>
          <p:cNvSpPr>
            <a:spLocks noGrp="1"/>
          </p:cNvSpPr>
          <p:nvPr>
            <p:ph type="dt" sz="half" idx="10"/>
          </p:nvPr>
        </p:nvSpPr>
        <p:spPr/>
        <p:txBody>
          <a:bodyPr/>
          <a:lstStyle/>
          <a:p>
            <a:fld id="{8254F2F0-E062-4E41-9176-AEE9734E64AC}" type="datetime1">
              <a:rPr lang="en-US" smtClean="0"/>
              <a:pPr/>
              <a:t>9/27/23</a:t>
            </a:fld>
            <a:endParaRPr lang="en-US" dirty="0"/>
          </a:p>
        </p:txBody>
      </p:sp>
      <p:sp>
        <p:nvSpPr>
          <p:cNvPr id="5" name="Footer Placeholder 4">
            <a:extLst>
              <a:ext uri="{FF2B5EF4-FFF2-40B4-BE49-F238E27FC236}">
                <a16:creationId xmlns:a16="http://schemas.microsoft.com/office/drawing/2014/main" id="{30CEB30E-1C67-81AC-807B-5AA0AAAA15D7}"/>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A799E1AC-29C0-57FF-1BB0-7DE654BF6050}"/>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803409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9571-D235-608F-0927-B766C0CFCB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6AB7EC-BB69-0E4C-3948-D2B616E772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A4A051-B808-A69B-4E24-FA5A2C7F1289}"/>
              </a:ext>
            </a:extLst>
          </p:cNvPr>
          <p:cNvSpPr>
            <a:spLocks noGrp="1"/>
          </p:cNvSpPr>
          <p:nvPr>
            <p:ph type="dt" sz="half" idx="10"/>
          </p:nvPr>
        </p:nvSpPr>
        <p:spPr/>
        <p:txBody>
          <a:bodyPr/>
          <a:lstStyle/>
          <a:p>
            <a:fld id="{82C1B47C-16BC-4A9F-9E6E-9D1F33DC8ABD}" type="datetime1">
              <a:rPr lang="en-US" smtClean="0"/>
              <a:t>9/27/23</a:t>
            </a:fld>
            <a:endParaRPr lang="en-US"/>
          </a:p>
        </p:txBody>
      </p:sp>
      <p:sp>
        <p:nvSpPr>
          <p:cNvPr id="5" name="Footer Placeholder 4">
            <a:extLst>
              <a:ext uri="{FF2B5EF4-FFF2-40B4-BE49-F238E27FC236}">
                <a16:creationId xmlns:a16="http://schemas.microsoft.com/office/drawing/2014/main" id="{DE231143-7E7E-7C49-7750-0EF6A8EBDB4B}"/>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B74FD9B8-E792-44E0-F72A-9E20CE7C3C34}"/>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38136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AE6E-77D1-6C8D-4F55-94F2EF585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BD930-0103-E36A-C7D9-CE6D4D7C62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7B5CDE-E7C6-20DB-F5C5-AB22DCD1EC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67A89C-7632-32AA-32A7-EC0B6894F4F5}"/>
              </a:ext>
            </a:extLst>
          </p:cNvPr>
          <p:cNvSpPr>
            <a:spLocks noGrp="1"/>
          </p:cNvSpPr>
          <p:nvPr>
            <p:ph type="dt" sz="half" idx="10"/>
          </p:nvPr>
        </p:nvSpPr>
        <p:spPr/>
        <p:txBody>
          <a:bodyPr/>
          <a:lstStyle/>
          <a:p>
            <a:fld id="{8254F2F0-E062-4E41-9176-AEE9734E64AC}" type="datetime1">
              <a:rPr lang="en-US" smtClean="0"/>
              <a:pPr/>
              <a:t>9/27/23</a:t>
            </a:fld>
            <a:endParaRPr lang="en-US" dirty="0"/>
          </a:p>
        </p:txBody>
      </p:sp>
      <p:sp>
        <p:nvSpPr>
          <p:cNvPr id="6" name="Footer Placeholder 5">
            <a:extLst>
              <a:ext uri="{FF2B5EF4-FFF2-40B4-BE49-F238E27FC236}">
                <a16:creationId xmlns:a16="http://schemas.microsoft.com/office/drawing/2014/main" id="{4AF296CA-DCE0-3975-28D4-101B9BD5263A}"/>
              </a:ext>
            </a:extLst>
          </p:cNvPr>
          <p:cNvSpPr>
            <a:spLocks noGrp="1"/>
          </p:cNvSpPr>
          <p:nvPr>
            <p:ph type="ftr" sz="quarter" idx="11"/>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3857EAFF-A890-F9CF-6C33-A7504A191426}"/>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85413790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F9735-D558-8379-8F58-D880A7C201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46A6D5-7BAB-8851-D753-3C33E22CF9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A20D2D-CA57-6EFA-3EEA-AFAB9BD28B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A48761-983B-FF82-37E1-761E049EC7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0E91A1-944C-52DB-313D-59D60B0B29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F6B29C-A7E4-2AD2-B348-3663F2888B50}"/>
              </a:ext>
            </a:extLst>
          </p:cNvPr>
          <p:cNvSpPr>
            <a:spLocks noGrp="1"/>
          </p:cNvSpPr>
          <p:nvPr>
            <p:ph type="dt" sz="half" idx="10"/>
          </p:nvPr>
        </p:nvSpPr>
        <p:spPr/>
        <p:txBody>
          <a:bodyPr/>
          <a:lstStyle/>
          <a:p>
            <a:fld id="{8254F2F0-E062-4E41-9176-AEE9734E64AC}" type="datetime1">
              <a:rPr lang="en-US" smtClean="0"/>
              <a:pPr/>
              <a:t>9/27/23</a:t>
            </a:fld>
            <a:endParaRPr lang="en-US" dirty="0"/>
          </a:p>
        </p:txBody>
      </p:sp>
      <p:sp>
        <p:nvSpPr>
          <p:cNvPr id="8" name="Footer Placeholder 7">
            <a:extLst>
              <a:ext uri="{FF2B5EF4-FFF2-40B4-BE49-F238E27FC236}">
                <a16:creationId xmlns:a16="http://schemas.microsoft.com/office/drawing/2014/main" id="{D541F136-A288-585B-1A78-55FD0196E5E2}"/>
              </a:ext>
            </a:extLst>
          </p:cNvPr>
          <p:cNvSpPr>
            <a:spLocks noGrp="1"/>
          </p:cNvSpPr>
          <p:nvPr>
            <p:ph type="ftr" sz="quarter" idx="11"/>
          </p:nvPr>
        </p:nvSpPr>
        <p:spPr/>
        <p:txBody>
          <a:bodyPr/>
          <a:lstStyle/>
          <a:p>
            <a:r>
              <a:rPr lang="en-US"/>
              <a:t>Add a footer</a:t>
            </a:r>
            <a:endParaRPr lang="en-US" dirty="0"/>
          </a:p>
        </p:txBody>
      </p:sp>
      <p:sp>
        <p:nvSpPr>
          <p:cNvPr id="9" name="Slide Number Placeholder 8">
            <a:extLst>
              <a:ext uri="{FF2B5EF4-FFF2-40B4-BE49-F238E27FC236}">
                <a16:creationId xmlns:a16="http://schemas.microsoft.com/office/drawing/2014/main" id="{F1EC8581-DE2C-4B22-2D60-51A2272A0174}"/>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54305395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8DDC-BC68-0877-2860-C000780882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423B91-CE95-1F48-D161-81278FDD7CB4}"/>
              </a:ext>
            </a:extLst>
          </p:cNvPr>
          <p:cNvSpPr>
            <a:spLocks noGrp="1"/>
          </p:cNvSpPr>
          <p:nvPr>
            <p:ph type="dt" sz="half" idx="10"/>
          </p:nvPr>
        </p:nvSpPr>
        <p:spPr/>
        <p:txBody>
          <a:bodyPr/>
          <a:lstStyle/>
          <a:p>
            <a:fld id="{2752348D-B72F-4FC3-A127-851C5E7B3A9E}" type="datetime1">
              <a:rPr lang="en-US" smtClean="0"/>
              <a:t>9/27/23</a:t>
            </a:fld>
            <a:endParaRPr lang="en-US"/>
          </a:p>
        </p:txBody>
      </p:sp>
      <p:sp>
        <p:nvSpPr>
          <p:cNvPr id="4" name="Footer Placeholder 3">
            <a:extLst>
              <a:ext uri="{FF2B5EF4-FFF2-40B4-BE49-F238E27FC236}">
                <a16:creationId xmlns:a16="http://schemas.microsoft.com/office/drawing/2014/main" id="{FD089093-BB2A-04F5-EC18-94BBC398AC59}"/>
              </a:ext>
            </a:extLst>
          </p:cNvPr>
          <p:cNvSpPr>
            <a:spLocks noGrp="1"/>
          </p:cNvSpPr>
          <p:nvPr>
            <p:ph type="ftr" sz="quarter" idx="11"/>
          </p:nvPr>
        </p:nvSpPr>
        <p:spPr/>
        <p:txBody>
          <a:bodyPr/>
          <a:lstStyle/>
          <a:p>
            <a:r>
              <a:rPr lang="en-US"/>
              <a:t>Add a footer</a:t>
            </a:r>
          </a:p>
        </p:txBody>
      </p:sp>
      <p:sp>
        <p:nvSpPr>
          <p:cNvPr id="5" name="Slide Number Placeholder 4">
            <a:extLst>
              <a:ext uri="{FF2B5EF4-FFF2-40B4-BE49-F238E27FC236}">
                <a16:creationId xmlns:a16="http://schemas.microsoft.com/office/drawing/2014/main" id="{2FA2D05D-ACBC-52E7-CD05-B33A21CA6FD8}"/>
              </a:ext>
            </a:extLst>
          </p:cNvPr>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8783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9F29B5-0DD9-726D-1778-8FF4F0E64B3B}"/>
              </a:ext>
            </a:extLst>
          </p:cNvPr>
          <p:cNvSpPr>
            <a:spLocks noGrp="1"/>
          </p:cNvSpPr>
          <p:nvPr>
            <p:ph type="dt" sz="half" idx="10"/>
          </p:nvPr>
        </p:nvSpPr>
        <p:spPr/>
        <p:txBody>
          <a:bodyPr/>
          <a:lstStyle/>
          <a:p>
            <a:fld id="{D666EB1B-704A-4D5E-8D5F-456104532486}" type="datetime1">
              <a:rPr lang="en-US" smtClean="0"/>
              <a:t>9/27/23</a:t>
            </a:fld>
            <a:endParaRPr lang="en-US"/>
          </a:p>
        </p:txBody>
      </p:sp>
      <p:sp>
        <p:nvSpPr>
          <p:cNvPr id="3" name="Footer Placeholder 2">
            <a:extLst>
              <a:ext uri="{FF2B5EF4-FFF2-40B4-BE49-F238E27FC236}">
                <a16:creationId xmlns:a16="http://schemas.microsoft.com/office/drawing/2014/main" id="{C2879393-02D4-4DB7-B0F4-3B2BCC177E5B}"/>
              </a:ext>
            </a:extLst>
          </p:cNvPr>
          <p:cNvSpPr>
            <a:spLocks noGrp="1"/>
          </p:cNvSpPr>
          <p:nvPr>
            <p:ph type="ftr" sz="quarter" idx="11"/>
          </p:nvPr>
        </p:nvSpPr>
        <p:spPr/>
        <p:txBody>
          <a:bodyPr/>
          <a:lstStyle/>
          <a:p>
            <a:r>
              <a:rPr lang="en-US"/>
              <a:t>Add a footer</a:t>
            </a:r>
          </a:p>
        </p:txBody>
      </p:sp>
      <p:sp>
        <p:nvSpPr>
          <p:cNvPr id="4" name="Slide Number Placeholder 3">
            <a:extLst>
              <a:ext uri="{FF2B5EF4-FFF2-40B4-BE49-F238E27FC236}">
                <a16:creationId xmlns:a16="http://schemas.microsoft.com/office/drawing/2014/main" id="{C7BEEE02-8B44-167A-147C-E628AB3BA464}"/>
              </a:ext>
            </a:extLst>
          </p:cNvPr>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9496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4982-3659-1806-8771-A0FA7F1E8A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9094D4-EEE8-7CB5-F020-FFC15F06F7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513C00-996E-A60E-E0A3-53C1D855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34D629-8A93-9397-C909-2962F447D9E9}"/>
              </a:ext>
            </a:extLst>
          </p:cNvPr>
          <p:cNvSpPr>
            <a:spLocks noGrp="1"/>
          </p:cNvSpPr>
          <p:nvPr>
            <p:ph type="dt" sz="half" idx="10"/>
          </p:nvPr>
        </p:nvSpPr>
        <p:spPr/>
        <p:txBody>
          <a:bodyPr/>
          <a:lstStyle/>
          <a:p>
            <a:fld id="{8254F2F0-E062-4E41-9176-AEE9734E64AC}" type="datetime1">
              <a:rPr lang="en-US" smtClean="0"/>
              <a:pPr/>
              <a:t>9/27/23</a:t>
            </a:fld>
            <a:endParaRPr lang="en-US" dirty="0"/>
          </a:p>
        </p:txBody>
      </p:sp>
      <p:sp>
        <p:nvSpPr>
          <p:cNvPr id="6" name="Footer Placeholder 5">
            <a:extLst>
              <a:ext uri="{FF2B5EF4-FFF2-40B4-BE49-F238E27FC236}">
                <a16:creationId xmlns:a16="http://schemas.microsoft.com/office/drawing/2014/main" id="{B634C773-47AA-FDF0-5FC6-D6F9D1E4AB97}"/>
              </a:ext>
            </a:extLst>
          </p:cNvPr>
          <p:cNvSpPr>
            <a:spLocks noGrp="1"/>
          </p:cNvSpPr>
          <p:nvPr>
            <p:ph type="ftr" sz="quarter" idx="11"/>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B9A33F93-E7E1-08B1-7AD2-CC342898EF61}"/>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24192238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8" name="Content Placeholder 7"/>
          <p:cNvSpPr>
            <a:spLocks noGrp="1"/>
          </p:cNvSpPr>
          <p:nvPr>
            <p:ph sz="quarter" idx="13" hasCustomPrompt="1"/>
          </p:nvPr>
        </p:nvSpPr>
        <p:spPr>
          <a:xfrm>
            <a:off x="812800" y="1600200"/>
            <a:ext cx="10566400" cy="4114800"/>
          </a:xfrm>
        </p:spPr>
        <p:txBody>
          <a:bodyPr/>
          <a:lstStyle>
            <a:lvl1pPr>
              <a:buClr>
                <a:schemeClr val="tx2">
                  <a:lumMod val="50000"/>
                </a:schemeClr>
              </a:buClr>
              <a:defRPr>
                <a:solidFill>
                  <a:schemeClr val="tx2">
                    <a:lumMod val="50000"/>
                  </a:schemeClr>
                </a:solidFill>
              </a:defRPr>
            </a:lvl1pPr>
            <a:lvl2pPr>
              <a:buClr>
                <a:schemeClr val="tx2">
                  <a:lumMod val="50000"/>
                </a:schemeClr>
              </a:buClr>
              <a:defRPr>
                <a:solidFill>
                  <a:schemeClr val="tx2">
                    <a:lumMod val="50000"/>
                  </a:schemeClr>
                </a:solidFill>
              </a:defRPr>
            </a:lvl2pPr>
            <a:lvl3pPr>
              <a:buClr>
                <a:schemeClr val="tx2">
                  <a:lumMod val="50000"/>
                </a:schemeClr>
              </a:buClr>
              <a:defRPr>
                <a:solidFill>
                  <a:schemeClr val="tx2">
                    <a:lumMod val="50000"/>
                  </a:schemeClr>
                </a:solidFill>
              </a:defRPr>
            </a:lvl3pPr>
            <a:lvl4pPr>
              <a:buClr>
                <a:schemeClr val="tx2">
                  <a:lumMod val="50000"/>
                </a:schemeClr>
              </a:buClr>
              <a:defRPr>
                <a:solidFill>
                  <a:schemeClr val="tx2">
                    <a:lumMod val="50000"/>
                  </a:schemeClr>
                </a:solidFill>
              </a:defRPr>
            </a:lvl4pPr>
            <a:lvl5pPr>
              <a:buClr>
                <a:schemeClr val="tx2">
                  <a:lumMod val="50000"/>
                </a:schemeClr>
              </a:buClr>
              <a:defRPr>
                <a:solidFill>
                  <a:schemeClr val="tx2">
                    <a:lumMod val="50000"/>
                  </a:schemeClr>
                </a:solidFill>
              </a:defRPr>
            </a:lvl5pPr>
            <a:lvl6pPr>
              <a:buClr>
                <a:schemeClr val="tx2">
                  <a:lumMod val="50000"/>
                </a:schemeClr>
              </a:buClr>
              <a:defRPr>
                <a:solidFill>
                  <a:schemeClr val="tx2">
                    <a:lumMod val="50000"/>
                  </a:schemeClr>
                </a:solidFill>
              </a:defRPr>
            </a:lvl6pPr>
            <a:lvl7pPr>
              <a:buClr>
                <a:schemeClr val="tx2">
                  <a:lumMod val="50000"/>
                </a:schemeClr>
              </a:buClr>
              <a:defRPr>
                <a:solidFill>
                  <a:schemeClr val="tx2">
                    <a:lumMod val="50000"/>
                  </a:schemeClr>
                </a:solidFill>
              </a:defRPr>
            </a:lvl7pPr>
            <a:lvl8pPr>
              <a:buClr>
                <a:schemeClr val="tx2">
                  <a:lumMod val="50000"/>
                </a:schemeClr>
              </a:buClr>
              <a:defRPr>
                <a:solidFill>
                  <a:schemeClr val="tx2">
                    <a:lumMod val="50000"/>
                  </a:schemeClr>
                </a:solidFill>
              </a:defRPr>
            </a:lvl8pPr>
            <a:lvl9pPr>
              <a:buClr>
                <a:schemeClr val="tx2">
                  <a:lumMod val="50000"/>
                </a:schemeClr>
              </a:buClr>
              <a:defRPr>
                <a:solidFill>
                  <a:schemeClr val="tx2">
                    <a:lumMod val="50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8254F2F0-E062-4E41-9176-AEE9734E64AC}" type="datetime1">
              <a:rPr lang="en-US" smtClean="0"/>
              <a:pPr/>
              <a:t>9/27/23</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09548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F43D-2E70-5B5D-EF16-85AF509D03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DAE8D1-DE84-4D2A-3731-2101D566DA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A24914-13AB-95F6-9032-1D980F4C7A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1B1C0F-740A-97AC-9086-850682AE74F4}"/>
              </a:ext>
            </a:extLst>
          </p:cNvPr>
          <p:cNvSpPr>
            <a:spLocks noGrp="1"/>
          </p:cNvSpPr>
          <p:nvPr>
            <p:ph type="dt" sz="half" idx="10"/>
          </p:nvPr>
        </p:nvSpPr>
        <p:spPr/>
        <p:txBody>
          <a:bodyPr/>
          <a:lstStyle/>
          <a:p>
            <a:fld id="{8254F2F0-E062-4E41-9176-AEE9734E64AC}" type="datetime1">
              <a:rPr lang="en-US" smtClean="0"/>
              <a:pPr/>
              <a:t>9/27/23</a:t>
            </a:fld>
            <a:endParaRPr lang="en-US" dirty="0"/>
          </a:p>
        </p:txBody>
      </p:sp>
      <p:sp>
        <p:nvSpPr>
          <p:cNvPr id="6" name="Footer Placeholder 5">
            <a:extLst>
              <a:ext uri="{FF2B5EF4-FFF2-40B4-BE49-F238E27FC236}">
                <a16:creationId xmlns:a16="http://schemas.microsoft.com/office/drawing/2014/main" id="{BD373BD6-0F6E-FA7F-F93C-53EEBD6480E2}"/>
              </a:ext>
            </a:extLst>
          </p:cNvPr>
          <p:cNvSpPr>
            <a:spLocks noGrp="1"/>
          </p:cNvSpPr>
          <p:nvPr>
            <p:ph type="ftr" sz="quarter" idx="11"/>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4158F659-D5BC-4AFC-2C58-28C9EA96D5F7}"/>
              </a:ext>
            </a:extLst>
          </p:cNvPr>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26657802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3E77-91A7-29D1-84D0-F1F9EBCD61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035867-7324-0C8D-ED38-BC81D47BAD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C8BA94-5AD9-03E5-64A0-155BC5211BC9}"/>
              </a:ext>
            </a:extLst>
          </p:cNvPr>
          <p:cNvSpPr>
            <a:spLocks noGrp="1"/>
          </p:cNvSpPr>
          <p:nvPr>
            <p:ph type="dt" sz="half" idx="10"/>
          </p:nvPr>
        </p:nvSpPr>
        <p:spPr/>
        <p:txBody>
          <a:bodyPr/>
          <a:lstStyle/>
          <a:p>
            <a:fld id="{4A5D68D4-D432-4190-8060-492B59F98A87}" type="datetime1">
              <a:rPr lang="en-US" smtClean="0"/>
              <a:t>9/27/23</a:t>
            </a:fld>
            <a:endParaRPr lang="en-US"/>
          </a:p>
        </p:txBody>
      </p:sp>
      <p:sp>
        <p:nvSpPr>
          <p:cNvPr id="5" name="Footer Placeholder 4">
            <a:extLst>
              <a:ext uri="{FF2B5EF4-FFF2-40B4-BE49-F238E27FC236}">
                <a16:creationId xmlns:a16="http://schemas.microsoft.com/office/drawing/2014/main" id="{E8CC176D-4CD5-ABD4-A8C1-FDB2F5BDADB0}"/>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5BB3D763-C20D-C837-7680-B3C11CC8AFB2}"/>
              </a:ext>
            </a:extLst>
          </p:cNvPr>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82455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701C59-3351-8B70-3566-BDE40B7427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DA3C65-CD12-82DC-6B31-13D92AE53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160E8-CEFC-103F-E1D8-207C0DBA1BFC}"/>
              </a:ext>
            </a:extLst>
          </p:cNvPr>
          <p:cNvSpPr>
            <a:spLocks noGrp="1"/>
          </p:cNvSpPr>
          <p:nvPr>
            <p:ph type="dt" sz="half" idx="10"/>
          </p:nvPr>
        </p:nvSpPr>
        <p:spPr/>
        <p:txBody>
          <a:bodyPr/>
          <a:lstStyle/>
          <a:p>
            <a:fld id="{5AF4EF83-7D73-495D-9915-41737B990DFC}" type="datetime1">
              <a:rPr lang="en-US" smtClean="0"/>
              <a:t>9/27/23</a:t>
            </a:fld>
            <a:endParaRPr lang="en-US"/>
          </a:p>
        </p:txBody>
      </p:sp>
      <p:sp>
        <p:nvSpPr>
          <p:cNvPr id="5" name="Footer Placeholder 4">
            <a:extLst>
              <a:ext uri="{FF2B5EF4-FFF2-40B4-BE49-F238E27FC236}">
                <a16:creationId xmlns:a16="http://schemas.microsoft.com/office/drawing/2014/main" id="{042F9EA5-CE6D-FB9F-E81D-E3380C59EB3F}"/>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F2704565-8768-6B1B-D163-AE441B64BD10}"/>
              </a:ext>
            </a:extLst>
          </p:cNvPr>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93043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8" name="Content Placeholder 7"/>
          <p:cNvSpPr>
            <a:spLocks noGrp="1"/>
          </p:cNvSpPr>
          <p:nvPr>
            <p:ph sz="quarter" idx="13" hasCustomPrompt="1"/>
          </p:nvPr>
        </p:nvSpPr>
        <p:spPr>
          <a:xfrm>
            <a:off x="812800" y="1600200"/>
            <a:ext cx="10566400" cy="4114800"/>
          </a:xfrm>
        </p:spPr>
        <p:txBody>
          <a:bodyPr/>
          <a:lstStyle>
            <a:lvl1pPr>
              <a:buClr>
                <a:schemeClr val="tx2">
                  <a:lumMod val="50000"/>
                </a:schemeClr>
              </a:buClr>
              <a:defRPr>
                <a:solidFill>
                  <a:schemeClr val="tx2">
                    <a:lumMod val="50000"/>
                  </a:schemeClr>
                </a:solidFill>
              </a:defRPr>
            </a:lvl1pPr>
            <a:lvl2pPr>
              <a:buClr>
                <a:schemeClr val="tx2">
                  <a:lumMod val="50000"/>
                </a:schemeClr>
              </a:buClr>
              <a:defRPr>
                <a:solidFill>
                  <a:schemeClr val="tx2">
                    <a:lumMod val="50000"/>
                  </a:schemeClr>
                </a:solidFill>
              </a:defRPr>
            </a:lvl2pPr>
            <a:lvl3pPr>
              <a:buClr>
                <a:schemeClr val="tx2">
                  <a:lumMod val="50000"/>
                </a:schemeClr>
              </a:buClr>
              <a:defRPr>
                <a:solidFill>
                  <a:schemeClr val="tx2">
                    <a:lumMod val="50000"/>
                  </a:schemeClr>
                </a:solidFill>
              </a:defRPr>
            </a:lvl3pPr>
            <a:lvl4pPr>
              <a:buClr>
                <a:schemeClr val="tx2">
                  <a:lumMod val="50000"/>
                </a:schemeClr>
              </a:buClr>
              <a:defRPr>
                <a:solidFill>
                  <a:schemeClr val="tx2">
                    <a:lumMod val="50000"/>
                  </a:schemeClr>
                </a:solidFill>
              </a:defRPr>
            </a:lvl4pPr>
            <a:lvl5pPr>
              <a:buClr>
                <a:schemeClr val="tx2">
                  <a:lumMod val="50000"/>
                </a:schemeClr>
              </a:buClr>
              <a:defRPr>
                <a:solidFill>
                  <a:schemeClr val="tx2">
                    <a:lumMod val="50000"/>
                  </a:schemeClr>
                </a:solidFill>
              </a:defRPr>
            </a:lvl5pPr>
            <a:lvl6pPr>
              <a:buClr>
                <a:schemeClr val="tx2">
                  <a:lumMod val="50000"/>
                </a:schemeClr>
              </a:buClr>
              <a:defRPr>
                <a:solidFill>
                  <a:schemeClr val="tx2">
                    <a:lumMod val="50000"/>
                  </a:schemeClr>
                </a:solidFill>
              </a:defRPr>
            </a:lvl6pPr>
            <a:lvl7pPr>
              <a:buClr>
                <a:schemeClr val="tx2">
                  <a:lumMod val="50000"/>
                </a:schemeClr>
              </a:buClr>
              <a:defRPr>
                <a:solidFill>
                  <a:schemeClr val="tx2">
                    <a:lumMod val="50000"/>
                  </a:schemeClr>
                </a:solidFill>
              </a:defRPr>
            </a:lvl7pPr>
            <a:lvl8pPr>
              <a:buClr>
                <a:schemeClr val="tx2">
                  <a:lumMod val="50000"/>
                </a:schemeClr>
              </a:buClr>
              <a:defRPr>
                <a:solidFill>
                  <a:schemeClr val="tx2">
                    <a:lumMod val="50000"/>
                  </a:schemeClr>
                </a:solidFill>
              </a:defRPr>
            </a:lvl8pPr>
            <a:lvl9pPr>
              <a:buClr>
                <a:schemeClr val="tx2">
                  <a:lumMod val="50000"/>
                </a:schemeClr>
              </a:buClr>
              <a:defRPr>
                <a:solidFill>
                  <a:schemeClr val="tx2">
                    <a:lumMod val="50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8254F2F0-E062-4E41-9176-AEE9734E64AC}" type="datetime1">
              <a:rPr lang="en-US" smtClean="0"/>
              <a:pPr/>
              <a:t>9/27/23</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977049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11" name="Content Placeholder 10"/>
          <p:cNvSpPr>
            <a:spLocks noGrp="1"/>
          </p:cNvSpPr>
          <p:nvPr>
            <p:ph sz="quarter" idx="13" hasCustomPrompt="1"/>
          </p:nvPr>
        </p:nvSpPr>
        <p:spPr>
          <a:xfrm>
            <a:off x="812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buFont typeface="Arial" pitchFamily="34" charset="0"/>
              <a:buChar char="•"/>
              <a:defRPr/>
            </a:lvl6pPr>
            <a:lvl7pPr>
              <a:buClr>
                <a:schemeClr val="tx2">
                  <a:lumMod val="50000"/>
                </a:schemeClr>
              </a:buClr>
              <a:buFont typeface="Arial" pitchFamily="34" charset="0"/>
              <a:buChar char="•"/>
              <a:defRPr/>
            </a:lvl7pPr>
            <a:lvl8pPr>
              <a:buClr>
                <a:schemeClr val="tx2">
                  <a:lumMod val="50000"/>
                </a:schemeClr>
              </a:buClr>
              <a:buFont typeface="Arial" pitchFamily="34" charset="0"/>
              <a:buChar char="•"/>
              <a:defRPr/>
            </a:lvl8pPr>
            <a:lvl9pPr>
              <a:buClr>
                <a:schemeClr val="tx2">
                  <a:lumMod val="50000"/>
                </a:schemeClr>
              </a:buCl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4" hasCustomPrompt="1"/>
          </p:nvPr>
        </p:nvSpPr>
        <p:spPr>
          <a:xfrm>
            <a:off x="6400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defRPr/>
            </a:lvl6pPr>
            <a:lvl7pPr>
              <a:buClr>
                <a:schemeClr val="tx2">
                  <a:lumMod val="50000"/>
                </a:schemeClr>
              </a:buClr>
              <a:defRPr/>
            </a:lvl7pPr>
            <a:lvl8pPr>
              <a:buClr>
                <a:schemeClr val="tx2">
                  <a:lumMod val="50000"/>
                </a:schemeClr>
              </a:buClr>
              <a:defRPr/>
            </a:lvl8pPr>
            <a:lvl9pPr>
              <a:buClr>
                <a:schemeClr val="tx2">
                  <a:lumMod val="50000"/>
                </a:schemeClr>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5" name="Date Placeholder 4"/>
          <p:cNvSpPr>
            <a:spLocks noGrp="1"/>
          </p:cNvSpPr>
          <p:nvPr>
            <p:ph type="dt" sz="half" idx="10"/>
          </p:nvPr>
        </p:nvSpPr>
        <p:spPr/>
        <p:txBody>
          <a:bodyPr/>
          <a:lstStyle/>
          <a:p>
            <a:fld id="{8254F2F0-E062-4E41-9176-AEE9734E64AC}" type="datetime1">
              <a:rPr lang="en-US" smtClean="0"/>
              <a:pPr/>
              <a:t>9/27/23</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5435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4000" b="1" i="0" cap="all" baseline="0"/>
            </a:lvl1pPr>
          </a:lstStyle>
          <a:p>
            <a:r>
              <a:rPr lang="en-US"/>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2800" baseline="0">
                <a:solidFill>
                  <a:schemeClr val="tx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82C1B47C-16BC-4A9F-9E6E-9D1F33DC8ABD}" type="datetime1">
              <a:rPr lang="en-US" smtClean="0"/>
              <a:t>9/27/23</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164029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11" name="Content Placeholder 10"/>
          <p:cNvSpPr>
            <a:spLocks noGrp="1"/>
          </p:cNvSpPr>
          <p:nvPr>
            <p:ph sz="quarter" idx="13" hasCustomPrompt="1"/>
          </p:nvPr>
        </p:nvSpPr>
        <p:spPr>
          <a:xfrm>
            <a:off x="812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buFont typeface="Arial" pitchFamily="34" charset="0"/>
              <a:buChar char="•"/>
              <a:defRPr/>
            </a:lvl6pPr>
            <a:lvl7pPr>
              <a:buClr>
                <a:schemeClr val="tx2">
                  <a:lumMod val="50000"/>
                </a:schemeClr>
              </a:buClr>
              <a:buFont typeface="Arial" pitchFamily="34" charset="0"/>
              <a:buChar char="•"/>
              <a:defRPr/>
            </a:lvl7pPr>
            <a:lvl8pPr>
              <a:buClr>
                <a:schemeClr val="tx2">
                  <a:lumMod val="50000"/>
                </a:schemeClr>
              </a:buClr>
              <a:buFont typeface="Arial" pitchFamily="34" charset="0"/>
              <a:buChar char="•"/>
              <a:defRPr/>
            </a:lvl8pPr>
            <a:lvl9pPr>
              <a:buClr>
                <a:schemeClr val="tx2">
                  <a:lumMod val="50000"/>
                </a:schemeClr>
              </a:buCl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4" hasCustomPrompt="1"/>
          </p:nvPr>
        </p:nvSpPr>
        <p:spPr>
          <a:xfrm>
            <a:off x="6400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defRPr/>
            </a:lvl6pPr>
            <a:lvl7pPr>
              <a:buClr>
                <a:schemeClr val="tx2">
                  <a:lumMod val="50000"/>
                </a:schemeClr>
              </a:buClr>
              <a:defRPr/>
            </a:lvl7pPr>
            <a:lvl8pPr>
              <a:buClr>
                <a:schemeClr val="tx2">
                  <a:lumMod val="50000"/>
                </a:schemeClr>
              </a:buClr>
              <a:defRPr/>
            </a:lvl8pPr>
            <a:lvl9pPr>
              <a:buClr>
                <a:schemeClr val="tx2">
                  <a:lumMod val="50000"/>
                </a:schemeClr>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5" name="Date Placeholder 4"/>
          <p:cNvSpPr>
            <a:spLocks noGrp="1"/>
          </p:cNvSpPr>
          <p:nvPr>
            <p:ph type="dt" sz="half" idx="10"/>
          </p:nvPr>
        </p:nvSpPr>
        <p:spPr/>
        <p:txBody>
          <a:bodyPr/>
          <a:lstStyle/>
          <a:p>
            <a:fld id="{8254F2F0-E062-4E41-9176-AEE9734E64AC}" type="datetime1">
              <a:rPr lang="en-US" smtClean="0"/>
              <a:pPr/>
              <a:t>9/27/23</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3723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Autofit/>
          </a:bodyPr>
          <a:lstStyle>
            <a:lvl1pPr marL="0" indent="0">
              <a:buNone/>
              <a:defRPr sz="2400" b="0" i="0" baseline="0">
                <a:solidFill>
                  <a:schemeClr val="tx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812800" y="2209800"/>
            <a:ext cx="4978400" cy="3505200"/>
          </a:xfrm>
        </p:spPr>
        <p:txBody>
          <a:bodyPr/>
          <a:lstStyle>
            <a:lvl1pPr>
              <a:buClr>
                <a:schemeClr val="tx2">
                  <a:lumMod val="50000"/>
                </a:schemeClr>
              </a:buClr>
              <a:defRPr sz="1800"/>
            </a:lvl1pPr>
            <a:lvl2pPr>
              <a:buClr>
                <a:schemeClr val="tx2">
                  <a:lumMod val="50000"/>
                </a:schemeClr>
              </a:buClr>
              <a:defRPr sz="1800"/>
            </a:lvl2pPr>
            <a:lvl3pPr>
              <a:buClr>
                <a:schemeClr val="tx2">
                  <a:lumMod val="50000"/>
                </a:schemeClr>
              </a:buClr>
              <a:defRPr sz="1800"/>
            </a:lvl3pPr>
            <a:lvl4pPr>
              <a:buClr>
                <a:schemeClr val="tx2">
                  <a:lumMod val="50000"/>
                </a:schemeClr>
              </a:buClr>
              <a:defRPr sz="1800"/>
            </a:lvl4pPr>
            <a:lvl5pPr>
              <a:buClr>
                <a:schemeClr val="tx2">
                  <a:lumMod val="50000"/>
                </a:schemeClr>
              </a:buClr>
              <a:defRPr sz="1800"/>
            </a:lvl5pPr>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1600200"/>
            <a:ext cx="4978400" cy="574675"/>
          </a:xfrm>
        </p:spPr>
        <p:txBody>
          <a:bodyPr anchor="b">
            <a:noAutofit/>
          </a:bodyPr>
          <a:lstStyle>
            <a:lvl1pPr marL="0" indent="0">
              <a:buNone/>
              <a:defRPr sz="2400" b="0" i="0" baseline="0">
                <a:solidFill>
                  <a:schemeClr val="tx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12"/>
          <p:cNvSpPr>
            <a:spLocks noGrp="1"/>
          </p:cNvSpPr>
          <p:nvPr>
            <p:ph sz="quarter" idx="14"/>
          </p:nvPr>
        </p:nvSpPr>
        <p:spPr>
          <a:xfrm>
            <a:off x="6400800" y="2209800"/>
            <a:ext cx="4978400" cy="3505200"/>
          </a:xfrm>
        </p:spPr>
        <p:txBody>
          <a:bodyPr/>
          <a:lstStyle>
            <a:lvl1pPr>
              <a:buClr>
                <a:schemeClr val="tx2">
                  <a:lumMod val="50000"/>
                </a:schemeClr>
              </a:buClr>
              <a:defRPr sz="1800"/>
            </a:lvl1pPr>
            <a:lvl2pPr>
              <a:buClr>
                <a:schemeClr val="tx2">
                  <a:lumMod val="50000"/>
                </a:schemeClr>
              </a:buClr>
              <a:defRPr sz="1800"/>
            </a:lvl2pPr>
            <a:lvl3pPr>
              <a:buClr>
                <a:schemeClr val="tx2">
                  <a:lumMod val="50000"/>
                </a:schemeClr>
              </a:buClr>
              <a:defRPr sz="1800"/>
            </a:lvl3pPr>
            <a:lvl4pPr>
              <a:buClr>
                <a:schemeClr val="tx2">
                  <a:lumMod val="50000"/>
                </a:schemeClr>
              </a:buClr>
              <a:defRPr sz="1800"/>
            </a:lvl4pPr>
            <a:lvl5pPr>
              <a:buClr>
                <a:schemeClr val="tx2">
                  <a:lumMod val="50000"/>
                </a:schemeClr>
              </a:buClr>
              <a:defRPr sz="1800"/>
            </a:lvl5pPr>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7" name="Date Placeholder 6"/>
          <p:cNvSpPr>
            <a:spLocks noGrp="1"/>
          </p:cNvSpPr>
          <p:nvPr>
            <p:ph type="dt" sz="half" idx="10"/>
          </p:nvPr>
        </p:nvSpPr>
        <p:spPr/>
        <p:txBody>
          <a:bodyPr/>
          <a:lstStyle/>
          <a:p>
            <a:fld id="{8254F2F0-E062-4E41-9176-AEE9734E64AC}" type="datetime1">
              <a:rPr lang="en-US" smtClean="0"/>
              <a:pPr/>
              <a:t>9/27/23</a:t>
            </a:fld>
            <a:endParaRPr lang="en-US" dirty="0"/>
          </a:p>
        </p:txBody>
      </p:sp>
      <p:sp>
        <p:nvSpPr>
          <p:cNvPr id="9" name="Slide Number Placeholder 8"/>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99060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Add a footer</a:t>
            </a:r>
          </a:p>
        </p:txBody>
      </p:sp>
      <p:sp>
        <p:nvSpPr>
          <p:cNvPr id="3" name="Date Placeholder 2"/>
          <p:cNvSpPr>
            <a:spLocks noGrp="1"/>
          </p:cNvSpPr>
          <p:nvPr>
            <p:ph type="dt" sz="half" idx="10"/>
          </p:nvPr>
        </p:nvSpPr>
        <p:spPr/>
        <p:txBody>
          <a:bodyPr/>
          <a:lstStyle/>
          <a:p>
            <a:fld id="{2752348D-B72F-4FC3-A127-851C5E7B3A9E}" type="datetime1">
              <a:rPr lang="en-US" smtClean="0"/>
              <a:t>9/27/23</a:t>
            </a:fld>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74673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D666EB1B-704A-4D5E-8D5F-456104532486}" type="datetime1">
              <a:rPr lang="en-US" smtClean="0"/>
              <a:t>9/27/23</a:t>
            </a:fld>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2499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6864" y="1447800"/>
            <a:ext cx="3962400" cy="1097280"/>
          </a:xfrm>
        </p:spPr>
        <p:txBody>
          <a:bodyPr anchor="b"/>
          <a:lstStyle>
            <a:lvl1pPr algn="l">
              <a:defRPr sz="2600" b="1" i="0" cap="none" baseline="0">
                <a:solidFill>
                  <a:schemeClr val="tx2">
                    <a:lumMod val="50000"/>
                  </a:schemeClr>
                </a:solidFill>
              </a:defRPr>
            </a:lvl1pPr>
          </a:lstStyle>
          <a:p>
            <a:r>
              <a:rPr lang="en-US"/>
              <a:t>Click to edit Master title style</a:t>
            </a:r>
            <a:endParaRPr lang="en-US" dirty="0"/>
          </a:p>
        </p:txBody>
      </p:sp>
      <p:sp>
        <p:nvSpPr>
          <p:cNvPr id="9" name="Content Placeholder 8"/>
          <p:cNvSpPr>
            <a:spLocks noGrp="1"/>
          </p:cNvSpPr>
          <p:nvPr>
            <p:ph sz="quarter" idx="13"/>
          </p:nvPr>
        </p:nvSpPr>
        <p:spPr>
          <a:xfrm>
            <a:off x="5283200" y="1447800"/>
            <a:ext cx="6197600" cy="42672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5" name="Date Placeholder 4"/>
          <p:cNvSpPr>
            <a:spLocks noGrp="1"/>
          </p:cNvSpPr>
          <p:nvPr>
            <p:ph type="dt" sz="half" idx="10"/>
          </p:nvPr>
        </p:nvSpPr>
        <p:spPr/>
        <p:txBody>
          <a:bodyPr/>
          <a:lstStyle/>
          <a:p>
            <a:fld id="{8254F2F0-E062-4E41-9176-AEE9734E64AC}" type="datetime1">
              <a:rPr lang="en-US" smtClean="0"/>
              <a:pPr/>
              <a:t>9/27/23</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42646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447800"/>
            <a:ext cx="3962400" cy="1097280"/>
          </a:xfrm>
        </p:spPr>
        <p:txBody>
          <a:bodyPr anchor="b"/>
          <a:lstStyle>
            <a:lvl1pPr algn="l">
              <a:defRPr sz="2600" b="1" i="0" cap="none" baseline="0">
                <a:solidFill>
                  <a:schemeClr val="tx2">
                    <a:lumMod val="50000"/>
                  </a:schemeClr>
                </a:solidFill>
              </a:defRPr>
            </a:lvl1pPr>
          </a:lstStyle>
          <a:p>
            <a:r>
              <a:rPr lang="en-US"/>
              <a:t>Click to edit Master title style</a:t>
            </a:r>
            <a:endParaRPr lang="en-US" dirty="0"/>
          </a:p>
        </p:txBody>
      </p:sp>
      <p:sp>
        <p:nvSpPr>
          <p:cNvPr id="10" name="Picture Placeholder 9" descr="An empty placeholder to add an image. Click on the placeholder and select the image that you wish to add"/>
          <p:cNvSpPr>
            <a:spLocks noGrp="1"/>
          </p:cNvSpPr>
          <p:nvPr>
            <p:ph type="pic" sz="quarter" idx="13"/>
          </p:nvPr>
        </p:nvSpPr>
        <p:spPr>
          <a:xfrm>
            <a:off x="6301232" y="1539240"/>
            <a:ext cx="4431538" cy="3272790"/>
          </a:xfrm>
        </p:spPr>
        <p:txBody>
          <a:bodyPr/>
          <a:lstStyle>
            <a:lvl1pPr marL="0" indent="0">
              <a:buNone/>
              <a:defRPr/>
            </a:lvl1pPr>
          </a:lstStyle>
          <a:p>
            <a:r>
              <a:rPr lang="en-US"/>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5" name="Date Placeholder 4"/>
          <p:cNvSpPr>
            <a:spLocks noGrp="1"/>
          </p:cNvSpPr>
          <p:nvPr>
            <p:ph type="dt" sz="half" idx="10"/>
          </p:nvPr>
        </p:nvSpPr>
        <p:spPr/>
        <p:txBody>
          <a:bodyPr/>
          <a:lstStyle/>
          <a:p>
            <a:fld id="{8254F2F0-E062-4E41-9176-AEE9734E64AC}" type="datetime1">
              <a:rPr lang="en-US" smtClean="0"/>
              <a:pPr/>
              <a:t>9/27/23</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92927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13" cstate="email">
            <a:duotone>
              <a:schemeClr val="accent1">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a:noFill/>
          <a:ln>
            <a:noFill/>
          </a:ln>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2800" y="1600201"/>
            <a:ext cx="10566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100" cap="all" spc="60" baseline="0">
                <a:solidFill>
                  <a:schemeClr val="tx2">
                    <a:lumMod val="50000"/>
                  </a:schemeClr>
                </a:solidFill>
              </a:defRPr>
            </a:lvl1pPr>
          </a:lstStyle>
          <a:p>
            <a:r>
              <a:rPr lang="en-US"/>
              <a:t>Add a footer</a:t>
            </a:r>
            <a:endParaRPr lang="en-US" dirty="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100" strike="noStrike" spc="60" baseline="0">
                <a:solidFill>
                  <a:schemeClr val="tx2">
                    <a:lumMod val="50000"/>
                  </a:schemeClr>
                </a:solidFill>
              </a:defRPr>
            </a:lvl1pPr>
          </a:lstStyle>
          <a:p>
            <a:fld id="{8254F2F0-E062-4E41-9176-AEE9734E64AC}" type="datetime1">
              <a:rPr lang="en-US" smtClean="0"/>
              <a:pPr/>
              <a:t>9/27/23</a:t>
            </a:fld>
            <a:endParaRPr lang="en-US" dirty="0"/>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300" baseline="0">
                <a:solidFill>
                  <a:schemeClr val="tx2">
                    <a:lumMod val="50000"/>
                  </a:schemeClr>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44399558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sz="3600" b="1" kern="1200" cap="all" spc="50" baseline="0">
          <a:solidFill>
            <a:schemeClr val="tx2">
              <a:lumMod val="50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9A2F2-48BB-D70E-E644-47B6064D87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FF2389-67BF-9A6D-6E81-B97249C86F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F23C47-0F44-460D-6F2A-AB5F83FA0B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4F2F0-E062-4E41-9176-AEE9734E64AC}" type="datetime1">
              <a:rPr lang="en-US" smtClean="0"/>
              <a:pPr/>
              <a:t>9/27/23</a:t>
            </a:fld>
            <a:endParaRPr lang="en-US" dirty="0"/>
          </a:p>
        </p:txBody>
      </p:sp>
      <p:sp>
        <p:nvSpPr>
          <p:cNvPr id="5" name="Footer Placeholder 4">
            <a:extLst>
              <a:ext uri="{FF2B5EF4-FFF2-40B4-BE49-F238E27FC236}">
                <a16:creationId xmlns:a16="http://schemas.microsoft.com/office/drawing/2014/main" id="{B2F96FB1-7A3D-4604-EA39-1807DD24FD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94F4F984-4B43-F7D8-E9F3-0A03BE6A3D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1453442508"/>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competitions/titanic/da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A4E08A-5769-0843-4206-EF9759C4251D}"/>
              </a:ext>
            </a:extLst>
          </p:cNvPr>
          <p:cNvPicPr>
            <a:picLocks noChangeAspect="1"/>
          </p:cNvPicPr>
          <p:nvPr/>
        </p:nvPicPr>
        <p:blipFill>
          <a:blip r:embed="rId5">
            <a:alphaModFix amt="17000"/>
          </a:blip>
          <a:stretch>
            <a:fillRect/>
          </a:stretch>
        </p:blipFill>
        <p:spPr>
          <a:xfrm>
            <a:off x="1762114" y="127393"/>
            <a:ext cx="8804286" cy="6603214"/>
          </a:xfrm>
          <a:prstGeom prst="rect">
            <a:avLst/>
          </a:prstGeom>
          <a:effectLst>
            <a:reflection stA="0" endPos="65000" dist="50800" dir="5400000" sy="-100000" algn="bl" rotWithShape="0"/>
          </a:effectLst>
        </p:spPr>
      </p:pic>
      <p:sp>
        <p:nvSpPr>
          <p:cNvPr id="2" name="Title 1"/>
          <p:cNvSpPr>
            <a:spLocks noGrp="1"/>
          </p:cNvSpPr>
          <p:nvPr>
            <p:ph type="ctrTitle"/>
          </p:nvPr>
        </p:nvSpPr>
        <p:spPr>
          <a:xfrm>
            <a:off x="1" y="2007889"/>
            <a:ext cx="12113536" cy="1470025"/>
          </a:xfrm>
        </p:spPr>
        <p:txBody>
          <a:bodyPr>
            <a:normAutofit/>
          </a:bodyPr>
          <a:lstStyle/>
          <a:p>
            <a:r>
              <a:rPr lang="en-US" b="0" i="0" dirty="0">
                <a:solidFill>
                  <a:srgbClr val="1D1C1D"/>
                </a:solidFill>
                <a:effectLst/>
                <a:latin typeface="Slack-Lato"/>
              </a:rPr>
              <a:t>Sailing Through Time: A Titanic Data Odyssey</a:t>
            </a:r>
            <a:endParaRPr lang="en-US" dirty="0"/>
          </a:p>
        </p:txBody>
      </p:sp>
      <p:sp>
        <p:nvSpPr>
          <p:cNvPr id="3" name="Subtitle 2"/>
          <p:cNvSpPr>
            <a:spLocks noGrp="1"/>
          </p:cNvSpPr>
          <p:nvPr>
            <p:ph type="subTitle" idx="1"/>
          </p:nvPr>
        </p:nvSpPr>
        <p:spPr/>
        <p:txBody>
          <a:bodyPr/>
          <a:lstStyle/>
          <a:p>
            <a:r>
              <a:rPr lang="en-US" dirty="0"/>
              <a:t>Abel, Emily, Leah, </a:t>
            </a:r>
            <a:r>
              <a:rPr lang="en-US" dirty="0" err="1"/>
              <a:t>Mulugeta</a:t>
            </a:r>
            <a:endParaRPr lang="en-US" dirty="0"/>
          </a:p>
        </p:txBody>
      </p:sp>
      <p:pic>
        <p:nvPicPr>
          <p:cNvPr id="5" name="245628-a1f7addf-676c-46b3-81db-42219dec4904">
            <a:hlinkClick r:id="" action="ppaction://media"/>
            <a:extLst>
              <a:ext uri="{FF2B5EF4-FFF2-40B4-BE49-F238E27FC236}">
                <a16:creationId xmlns:a16="http://schemas.microsoft.com/office/drawing/2014/main" id="{8F50C78E-A861-D299-5920-E09AA7FA4F1F}"/>
              </a:ext>
            </a:extLst>
          </p:cNvPr>
          <p:cNvPicPr>
            <a:picLocks noChangeAspect="1"/>
          </p:cNvPicPr>
          <p:nvPr>
            <a:audioFile r:link="rId1"/>
            <p:extLst>
              <p:ext uri="{DAA4B4D4-6D71-4841-9C94-3DE7FCFB9230}">
                <p14:media xmlns:p14="http://schemas.microsoft.com/office/powerpoint/2010/main" r:embed="rId2">
                  <p14:trim end="258497.3333"/>
                </p14:media>
              </p:ext>
            </p:extLst>
          </p:nvPr>
        </p:nvPicPr>
        <p:blipFill>
          <a:blip r:embed="rId6"/>
          <a:stretch>
            <a:fillRect/>
          </a:stretch>
        </p:blipFill>
        <p:spPr>
          <a:xfrm>
            <a:off x="11591778" y="6425807"/>
            <a:ext cx="304800" cy="304800"/>
          </a:xfrm>
          <a:prstGeom prst="rect">
            <a:avLst/>
          </a:prstGeom>
        </p:spPr>
      </p:pic>
    </p:spTree>
    <p:extLst>
      <p:ext uri="{BB962C8B-B14F-4D97-AF65-F5344CB8AC3E}">
        <p14:creationId xmlns:p14="http://schemas.microsoft.com/office/powerpoint/2010/main" val="38664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576"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0A2E-92DB-F8FB-7CAC-9F53FF28D2A2}"/>
              </a:ext>
            </a:extLst>
          </p:cNvPr>
          <p:cNvSpPr>
            <a:spLocks noGrp="1"/>
          </p:cNvSpPr>
          <p:nvPr>
            <p:ph type="title"/>
          </p:nvPr>
        </p:nvSpPr>
        <p:spPr>
          <a:xfrm>
            <a:off x="4245317" y="378066"/>
            <a:ext cx="3358271" cy="1143000"/>
          </a:xfrm>
        </p:spPr>
        <p:txBody>
          <a:bodyPr/>
          <a:lstStyle/>
          <a:p>
            <a:r>
              <a:rPr lang="en-US" dirty="0"/>
              <a:t>Questions?</a:t>
            </a:r>
          </a:p>
        </p:txBody>
      </p:sp>
      <p:pic>
        <p:nvPicPr>
          <p:cNvPr id="1026" name="Picture 2" descr="How I Learned To Surrender And Love 'Titanic' | WBUR News">
            <a:extLst>
              <a:ext uri="{FF2B5EF4-FFF2-40B4-BE49-F238E27FC236}">
                <a16:creationId xmlns:a16="http://schemas.microsoft.com/office/drawing/2014/main" id="{99D8E8B5-EEB8-BDD8-7D5B-EF7E725FE71B}"/>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2242014" y="1552162"/>
            <a:ext cx="7364876" cy="4927772"/>
          </a:xfrm>
          <a:prstGeom prst="rect">
            <a:avLst/>
          </a:prstGeom>
          <a:noFill/>
          <a:extLst>
            <a:ext uri="{909E8E84-426E-40DD-AFC4-6F175D3DCCD1}">
              <a14:hiddenFill xmlns:a14="http://schemas.microsoft.com/office/drawing/2010/main">
                <a:solidFill>
                  <a:srgbClr val="FFFFFF"/>
                </a:solidFill>
              </a14:hiddenFill>
            </a:ext>
          </a:extLst>
        </p:spPr>
      </p:pic>
      <p:pic>
        <p:nvPicPr>
          <p:cNvPr id="4" name="245628-a1f7addf-676c-46b3-81db-42219dec4904">
            <a:hlinkClick r:id="" action="ppaction://media"/>
            <a:extLst>
              <a:ext uri="{FF2B5EF4-FFF2-40B4-BE49-F238E27FC236}">
                <a16:creationId xmlns:a16="http://schemas.microsoft.com/office/drawing/2014/main" id="{64E392FD-9DB7-30BA-0AFF-CFEED3EFE773}"/>
              </a:ext>
            </a:extLst>
          </p:cNvPr>
          <p:cNvPicPr>
            <a:picLocks noChangeAspect="1"/>
          </p:cNvPicPr>
          <p:nvPr>
            <a:audioFile r:link="rId1"/>
            <p:extLst>
              <p:ext uri="{DAA4B4D4-6D71-4841-9C94-3DE7FCFB9230}">
                <p14:media xmlns:p14="http://schemas.microsoft.com/office/powerpoint/2010/main" r:embed="rId2">
                  <p14:trim st="201786"/>
                </p14:media>
              </p:ext>
            </p:extLst>
          </p:nvPr>
        </p:nvPicPr>
        <p:blipFill>
          <a:blip r:embed="rId5"/>
          <a:stretch>
            <a:fillRect/>
          </a:stretch>
        </p:blipFill>
        <p:spPr>
          <a:xfrm>
            <a:off x="11401864" y="6479934"/>
            <a:ext cx="304800" cy="304800"/>
          </a:xfrm>
          <a:prstGeom prst="rect">
            <a:avLst/>
          </a:prstGeom>
        </p:spPr>
      </p:pic>
    </p:spTree>
    <p:extLst>
      <p:ext uri="{BB962C8B-B14F-4D97-AF65-F5344CB8AC3E}">
        <p14:creationId xmlns:p14="http://schemas.microsoft.com/office/powerpoint/2010/main" val="115408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818">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870D4B15-3903-140A-3DA6-49298125A50D}"/>
              </a:ext>
            </a:extLst>
          </p:cNvPr>
          <p:cNvSpPr txBox="1">
            <a:spLocks/>
          </p:cNvSpPr>
          <p:nvPr/>
        </p:nvSpPr>
        <p:spPr>
          <a:xfrm>
            <a:off x="400929" y="194920"/>
            <a:ext cx="11641016" cy="1143000"/>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4400" b="1" kern="1200" cap="all" spc="50" baseline="0">
                <a:solidFill>
                  <a:schemeClr val="tx2">
                    <a:lumMod val="50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Our Data</a:t>
            </a:r>
          </a:p>
        </p:txBody>
      </p:sp>
      <p:sp>
        <p:nvSpPr>
          <p:cNvPr id="7" name="Content Placeholder 13">
            <a:extLst>
              <a:ext uri="{FF2B5EF4-FFF2-40B4-BE49-F238E27FC236}">
                <a16:creationId xmlns:a16="http://schemas.microsoft.com/office/drawing/2014/main" id="{A5C76BC6-77B8-6FAE-6488-8A66F5A22293}"/>
              </a:ext>
            </a:extLst>
          </p:cNvPr>
          <p:cNvSpPr txBox="1">
            <a:spLocks/>
          </p:cNvSpPr>
          <p:nvPr/>
        </p:nvSpPr>
        <p:spPr>
          <a:xfrm>
            <a:off x="854221" y="1498209"/>
            <a:ext cx="10638302" cy="5106254"/>
          </a:xfrm>
          <a:prstGeom prst="rect">
            <a:avLst/>
          </a:prstGeom>
        </p:spPr>
        <p:txBody>
          <a:bodyPr/>
          <a:lstStyle>
            <a:lvl1pPr marL="342900" indent="-3429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1"/>
              </a:buClr>
              <a:buFont typeface="Arial" pitchFamily="34" charset="0"/>
              <a:buChar char="•"/>
              <a:defRPr sz="2000" kern="1200" spc="30" baseline="0">
                <a:solidFill>
                  <a:schemeClr val="tx2">
                    <a:lumMod val="50000"/>
                  </a:schemeClr>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9pPr>
          </a:lstStyle>
          <a:p>
            <a:r>
              <a:rPr lang="en-US" dirty="0"/>
              <a:t>Kaggle Dataset - Titanic Machine Learning from Disaster</a:t>
            </a:r>
            <a:endParaRPr lang="en-US" dirty="0">
              <a:hlinkClick r:id="rId2"/>
            </a:endParaRPr>
          </a:p>
          <a:p>
            <a:r>
              <a:rPr lang="en-US" dirty="0">
                <a:hlinkClick r:id="rId2"/>
              </a:rPr>
              <a:t>https://www.kaggle.com/competitions/titanic/data</a:t>
            </a:r>
            <a:endParaRPr lang="en-US" dirty="0"/>
          </a:p>
          <a:p>
            <a:r>
              <a:rPr lang="en-US" dirty="0"/>
              <a:t>Created for the purposes of a competition which is currently ongoing</a:t>
            </a:r>
          </a:p>
          <a:p>
            <a:pPr lvl="2"/>
            <a:r>
              <a:rPr lang="en-US" dirty="0"/>
              <a:t>12 Columns of Data: Passenger ID, Survived, Class, Name, Sex, Age, Sibling/Spouse onboard, Parent/Child onboard, Ticket Number, Fare (Cost), Cabin, and Embarkation Port</a:t>
            </a:r>
          </a:p>
          <a:p>
            <a:pPr lvl="3"/>
            <a:r>
              <a:rPr lang="en-US" sz="1400" dirty="0"/>
              <a:t>Cabin column was pretty null</a:t>
            </a:r>
          </a:p>
          <a:p>
            <a:pPr lvl="3"/>
            <a:r>
              <a:rPr lang="en-US" sz="1400" dirty="0"/>
              <a:t>Grouped Ages for visualizations: 0-12 was a child, 13-18 was a teenager, 19-65 was an adult, and 65+ was a senior.</a:t>
            </a:r>
          </a:p>
          <a:p>
            <a:pPr lvl="3"/>
            <a:r>
              <a:rPr lang="en-US" sz="1400" dirty="0"/>
              <a:t>Grouped Fares </a:t>
            </a:r>
          </a:p>
          <a:p>
            <a:pPr lvl="3"/>
            <a:r>
              <a:rPr lang="en-US" sz="1400" dirty="0"/>
              <a:t>Grouped Parent/Child onboard with Sibling/Spouse onboard</a:t>
            </a:r>
          </a:p>
          <a:p>
            <a:pPr lvl="2"/>
            <a:r>
              <a:rPr lang="en-US" dirty="0"/>
              <a:t>891 Rows of Data </a:t>
            </a:r>
          </a:p>
          <a:p>
            <a:pPr lvl="3"/>
            <a:r>
              <a:rPr lang="en-US" sz="1600" dirty="0"/>
              <a:t>Data is based on Passengers.  While there were more people aboard, over 900 were crew.</a:t>
            </a:r>
          </a:p>
        </p:txBody>
      </p:sp>
    </p:spTree>
    <p:extLst>
      <p:ext uri="{BB962C8B-B14F-4D97-AF65-F5344CB8AC3E}">
        <p14:creationId xmlns:p14="http://schemas.microsoft.com/office/powerpoint/2010/main" val="8335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674931"/>
          </a:xfrm>
        </p:spPr>
        <p:txBody>
          <a:bodyPr>
            <a:normAutofit fontScale="90000"/>
          </a:bodyPr>
          <a:lstStyle/>
          <a:p>
            <a:r>
              <a:rPr lang="en-US" dirty="0"/>
              <a:t>Exploratory Analysis Visualizations</a:t>
            </a:r>
          </a:p>
        </p:txBody>
      </p:sp>
      <p:pic>
        <p:nvPicPr>
          <p:cNvPr id="25" name="Content Placeholder 24">
            <a:extLst>
              <a:ext uri="{FF2B5EF4-FFF2-40B4-BE49-F238E27FC236}">
                <a16:creationId xmlns:a16="http://schemas.microsoft.com/office/drawing/2014/main" id="{2F08A99F-CB30-07D5-0D98-908942FADF56}"/>
              </a:ext>
            </a:extLst>
          </p:cNvPr>
          <p:cNvPicPr>
            <a:picLocks noGrp="1" noChangeAspect="1"/>
          </p:cNvPicPr>
          <p:nvPr>
            <p:ph sz="quarter" idx="13"/>
          </p:nvPr>
        </p:nvPicPr>
        <p:blipFill>
          <a:blip r:embed="rId2">
            <a:alphaModFix amt="5000"/>
          </a:blip>
          <a:stretch>
            <a:fillRect/>
          </a:stretch>
        </p:blipFill>
        <p:spPr>
          <a:xfrm>
            <a:off x="3352800" y="1600200"/>
            <a:ext cx="5486400" cy="4114800"/>
          </a:xfrm>
          <a:prstGeom prst="rect">
            <a:avLst/>
          </a:prstGeom>
          <a:effectLst>
            <a:reflection stA="0" endPos="65000" dist="50800" dir="5400000" sy="-100000" algn="bl" rotWithShape="0"/>
          </a:effectLst>
        </p:spPr>
      </p:pic>
      <p:pic>
        <p:nvPicPr>
          <p:cNvPr id="9" name="Picture 8">
            <a:extLst>
              <a:ext uri="{FF2B5EF4-FFF2-40B4-BE49-F238E27FC236}">
                <a16:creationId xmlns:a16="http://schemas.microsoft.com/office/drawing/2014/main" id="{52E03629-31B6-5291-A4C4-DC8DB03BE75E}"/>
              </a:ext>
            </a:extLst>
          </p:cNvPr>
          <p:cNvPicPr>
            <a:picLocks noChangeAspect="1"/>
          </p:cNvPicPr>
          <p:nvPr/>
        </p:nvPicPr>
        <p:blipFill rotWithShape="1">
          <a:blip r:embed="rId3"/>
          <a:srcRect t="31285" b="4327"/>
          <a:stretch/>
        </p:blipFill>
        <p:spPr>
          <a:xfrm>
            <a:off x="8223948" y="406850"/>
            <a:ext cx="3486586" cy="2089204"/>
          </a:xfrm>
          <a:prstGeom prst="rect">
            <a:avLst/>
          </a:prstGeom>
        </p:spPr>
      </p:pic>
      <p:pic>
        <p:nvPicPr>
          <p:cNvPr id="15" name="Picture 14">
            <a:extLst>
              <a:ext uri="{FF2B5EF4-FFF2-40B4-BE49-F238E27FC236}">
                <a16:creationId xmlns:a16="http://schemas.microsoft.com/office/drawing/2014/main" id="{5907B588-CC57-A4FA-E5C8-7A8A6F516AD9}"/>
              </a:ext>
            </a:extLst>
          </p:cNvPr>
          <p:cNvPicPr>
            <a:picLocks noChangeAspect="1"/>
          </p:cNvPicPr>
          <p:nvPr/>
        </p:nvPicPr>
        <p:blipFill>
          <a:blip r:embed="rId4"/>
          <a:stretch>
            <a:fillRect/>
          </a:stretch>
        </p:blipFill>
        <p:spPr>
          <a:xfrm>
            <a:off x="909762" y="2899710"/>
            <a:ext cx="4757173" cy="3683652"/>
          </a:xfrm>
          <a:prstGeom prst="rect">
            <a:avLst/>
          </a:prstGeom>
        </p:spPr>
      </p:pic>
      <p:pic>
        <p:nvPicPr>
          <p:cNvPr id="24" name="Picture 23">
            <a:extLst>
              <a:ext uri="{FF2B5EF4-FFF2-40B4-BE49-F238E27FC236}">
                <a16:creationId xmlns:a16="http://schemas.microsoft.com/office/drawing/2014/main" id="{AEC7891D-D34C-B692-800B-FB616104956D}"/>
              </a:ext>
            </a:extLst>
          </p:cNvPr>
          <p:cNvPicPr>
            <a:picLocks noChangeAspect="1"/>
          </p:cNvPicPr>
          <p:nvPr/>
        </p:nvPicPr>
        <p:blipFill>
          <a:blip r:embed="rId5"/>
          <a:stretch>
            <a:fillRect/>
          </a:stretch>
        </p:blipFill>
        <p:spPr>
          <a:xfrm>
            <a:off x="552220" y="1179238"/>
            <a:ext cx="6845731" cy="1435229"/>
          </a:xfrm>
          <a:prstGeom prst="rect">
            <a:avLst/>
          </a:prstGeom>
        </p:spPr>
      </p:pic>
      <p:pic>
        <p:nvPicPr>
          <p:cNvPr id="4" name="Picture 3">
            <a:extLst>
              <a:ext uri="{FF2B5EF4-FFF2-40B4-BE49-F238E27FC236}">
                <a16:creationId xmlns:a16="http://schemas.microsoft.com/office/drawing/2014/main" id="{F6E891F6-6B6C-3DEA-7687-3E4CDC253F38}"/>
              </a:ext>
            </a:extLst>
          </p:cNvPr>
          <p:cNvPicPr>
            <a:picLocks noChangeAspect="1"/>
          </p:cNvPicPr>
          <p:nvPr/>
        </p:nvPicPr>
        <p:blipFill>
          <a:blip r:embed="rId6"/>
          <a:stretch>
            <a:fillRect/>
          </a:stretch>
        </p:blipFill>
        <p:spPr>
          <a:xfrm>
            <a:off x="6506066" y="2628266"/>
            <a:ext cx="4666268" cy="4114800"/>
          </a:xfrm>
          <a:prstGeom prst="rect">
            <a:avLst/>
          </a:prstGeom>
        </p:spPr>
      </p:pic>
    </p:spTree>
    <p:extLst>
      <p:ext uri="{BB962C8B-B14F-4D97-AF65-F5344CB8AC3E}">
        <p14:creationId xmlns:p14="http://schemas.microsoft.com/office/powerpoint/2010/main" val="697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94778"/>
            <a:ext cx="10566400" cy="862127"/>
          </a:xfrm>
        </p:spPr>
        <p:txBody>
          <a:bodyPr/>
          <a:lstStyle/>
          <a:p>
            <a:r>
              <a:rPr lang="en-US" dirty="0"/>
              <a:t>Exploratory Analysis Visualizations</a:t>
            </a:r>
          </a:p>
        </p:txBody>
      </p:sp>
      <p:pic>
        <p:nvPicPr>
          <p:cNvPr id="8" name="Content Placeholder 7">
            <a:extLst>
              <a:ext uri="{FF2B5EF4-FFF2-40B4-BE49-F238E27FC236}">
                <a16:creationId xmlns:a16="http://schemas.microsoft.com/office/drawing/2014/main" id="{8A987743-F27A-4A14-5B9F-AFC6AB8D75C5}"/>
              </a:ext>
            </a:extLst>
          </p:cNvPr>
          <p:cNvPicPr>
            <a:picLocks noGrp="1" noChangeAspect="1"/>
          </p:cNvPicPr>
          <p:nvPr>
            <p:ph sz="quarter" idx="13"/>
          </p:nvPr>
        </p:nvPicPr>
        <p:blipFill>
          <a:blip r:embed="rId2"/>
          <a:stretch>
            <a:fillRect/>
          </a:stretch>
        </p:blipFill>
        <p:spPr>
          <a:xfrm>
            <a:off x="377334" y="1314179"/>
            <a:ext cx="4255894" cy="5421354"/>
          </a:xfrm>
          <a:prstGeom prst="rect">
            <a:avLst/>
          </a:prstGeom>
        </p:spPr>
      </p:pic>
      <p:pic>
        <p:nvPicPr>
          <p:cNvPr id="9" name="Picture 8">
            <a:extLst>
              <a:ext uri="{FF2B5EF4-FFF2-40B4-BE49-F238E27FC236}">
                <a16:creationId xmlns:a16="http://schemas.microsoft.com/office/drawing/2014/main" id="{85911683-FB18-0AC3-FABD-27A234499C5D}"/>
              </a:ext>
            </a:extLst>
          </p:cNvPr>
          <p:cNvPicPr>
            <a:picLocks noChangeAspect="1"/>
          </p:cNvPicPr>
          <p:nvPr/>
        </p:nvPicPr>
        <p:blipFill>
          <a:blip r:embed="rId3"/>
          <a:stretch>
            <a:fillRect/>
          </a:stretch>
        </p:blipFill>
        <p:spPr>
          <a:xfrm>
            <a:off x="5920504" y="1012160"/>
            <a:ext cx="4775843" cy="3397361"/>
          </a:xfrm>
          <a:prstGeom prst="rect">
            <a:avLst/>
          </a:prstGeom>
        </p:spPr>
      </p:pic>
      <p:pic>
        <p:nvPicPr>
          <p:cNvPr id="12" name="Picture 11">
            <a:extLst>
              <a:ext uri="{FF2B5EF4-FFF2-40B4-BE49-F238E27FC236}">
                <a16:creationId xmlns:a16="http://schemas.microsoft.com/office/drawing/2014/main" id="{EE82714A-1577-D3E3-E066-57451CDE17E0}"/>
              </a:ext>
            </a:extLst>
          </p:cNvPr>
          <p:cNvPicPr>
            <a:picLocks noChangeAspect="1"/>
          </p:cNvPicPr>
          <p:nvPr/>
        </p:nvPicPr>
        <p:blipFill>
          <a:blip r:embed="rId4"/>
          <a:stretch>
            <a:fillRect/>
          </a:stretch>
        </p:blipFill>
        <p:spPr>
          <a:xfrm>
            <a:off x="6271497" y="4409521"/>
            <a:ext cx="3832170" cy="2313200"/>
          </a:xfrm>
          <a:prstGeom prst="rect">
            <a:avLst/>
          </a:prstGeom>
        </p:spPr>
      </p:pic>
    </p:spTree>
    <p:extLst>
      <p:ext uri="{BB962C8B-B14F-4D97-AF65-F5344CB8AC3E}">
        <p14:creationId xmlns:p14="http://schemas.microsoft.com/office/powerpoint/2010/main" val="375927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318368"/>
            <a:ext cx="10566400" cy="868362"/>
          </a:xfrm>
        </p:spPr>
        <p:txBody>
          <a:bodyPr/>
          <a:lstStyle/>
          <a:p>
            <a:r>
              <a:rPr lang="en-US" dirty="0"/>
              <a:t>Drowning in Data</a:t>
            </a:r>
          </a:p>
        </p:txBody>
      </p:sp>
      <p:pic>
        <p:nvPicPr>
          <p:cNvPr id="16" name="Content Placeholder 15">
            <a:extLst>
              <a:ext uri="{FF2B5EF4-FFF2-40B4-BE49-F238E27FC236}">
                <a16:creationId xmlns:a16="http://schemas.microsoft.com/office/drawing/2014/main" id="{A9DBF25D-7F62-4641-DE5B-85692F0BFB52}"/>
              </a:ext>
            </a:extLst>
          </p:cNvPr>
          <p:cNvPicPr>
            <a:picLocks noGrp="1" noChangeAspect="1"/>
          </p:cNvPicPr>
          <p:nvPr>
            <p:ph sz="quarter" idx="14"/>
          </p:nvPr>
        </p:nvPicPr>
        <p:blipFill>
          <a:blip r:embed="rId2"/>
          <a:stretch>
            <a:fillRect/>
          </a:stretch>
        </p:blipFill>
        <p:spPr>
          <a:xfrm>
            <a:off x="4418460" y="1055077"/>
            <a:ext cx="3571792" cy="3724984"/>
          </a:xfrm>
        </p:spPr>
      </p:pic>
      <p:pic>
        <p:nvPicPr>
          <p:cNvPr id="14" name="Picture 13">
            <a:extLst>
              <a:ext uri="{FF2B5EF4-FFF2-40B4-BE49-F238E27FC236}">
                <a16:creationId xmlns:a16="http://schemas.microsoft.com/office/drawing/2014/main" id="{9C63895A-F226-577A-C617-04F85028B7D1}"/>
              </a:ext>
            </a:extLst>
          </p:cNvPr>
          <p:cNvPicPr>
            <a:picLocks noChangeAspect="1"/>
          </p:cNvPicPr>
          <p:nvPr/>
        </p:nvPicPr>
        <p:blipFill>
          <a:blip r:embed="rId3"/>
          <a:stretch>
            <a:fillRect/>
          </a:stretch>
        </p:blipFill>
        <p:spPr>
          <a:xfrm>
            <a:off x="4035838" y="5015090"/>
            <a:ext cx="4337036" cy="1578381"/>
          </a:xfrm>
          <a:prstGeom prst="rect">
            <a:avLst/>
          </a:prstGeom>
        </p:spPr>
      </p:pic>
      <p:pic>
        <p:nvPicPr>
          <p:cNvPr id="18" name="Picture 17">
            <a:extLst>
              <a:ext uri="{FF2B5EF4-FFF2-40B4-BE49-F238E27FC236}">
                <a16:creationId xmlns:a16="http://schemas.microsoft.com/office/drawing/2014/main" id="{EF4D9BB2-E5C0-60F8-8A93-D26D7DD76435}"/>
              </a:ext>
            </a:extLst>
          </p:cNvPr>
          <p:cNvPicPr>
            <a:picLocks noChangeAspect="1"/>
          </p:cNvPicPr>
          <p:nvPr/>
        </p:nvPicPr>
        <p:blipFill>
          <a:blip r:embed="rId4"/>
          <a:stretch>
            <a:fillRect/>
          </a:stretch>
        </p:blipFill>
        <p:spPr>
          <a:xfrm>
            <a:off x="9364543" y="4555538"/>
            <a:ext cx="2173306" cy="2263861"/>
          </a:xfrm>
          <a:prstGeom prst="rect">
            <a:avLst/>
          </a:prstGeom>
        </p:spPr>
      </p:pic>
      <p:pic>
        <p:nvPicPr>
          <p:cNvPr id="4" name="Picture 3">
            <a:extLst>
              <a:ext uri="{FF2B5EF4-FFF2-40B4-BE49-F238E27FC236}">
                <a16:creationId xmlns:a16="http://schemas.microsoft.com/office/drawing/2014/main" id="{B4996FF4-9B68-B698-D88B-E3F54B55F8F2}"/>
              </a:ext>
            </a:extLst>
          </p:cNvPr>
          <p:cNvPicPr>
            <a:picLocks noChangeAspect="1"/>
          </p:cNvPicPr>
          <p:nvPr/>
        </p:nvPicPr>
        <p:blipFill>
          <a:blip r:embed="rId5"/>
          <a:stretch>
            <a:fillRect/>
          </a:stretch>
        </p:blipFill>
        <p:spPr>
          <a:xfrm>
            <a:off x="247387" y="1404779"/>
            <a:ext cx="3793687" cy="4158993"/>
          </a:xfrm>
          <a:prstGeom prst="rect">
            <a:avLst/>
          </a:prstGeom>
        </p:spPr>
      </p:pic>
      <p:pic>
        <p:nvPicPr>
          <p:cNvPr id="5" name="Picture 4">
            <a:extLst>
              <a:ext uri="{FF2B5EF4-FFF2-40B4-BE49-F238E27FC236}">
                <a16:creationId xmlns:a16="http://schemas.microsoft.com/office/drawing/2014/main" id="{865A66CB-6A2C-2627-6DEB-68A028B4ED2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6398" y="338675"/>
            <a:ext cx="4024020" cy="3939706"/>
          </a:xfrm>
          <a:prstGeom prst="rect">
            <a:avLst/>
          </a:prstGeom>
        </p:spPr>
      </p:pic>
    </p:spTree>
    <p:extLst>
      <p:ext uri="{BB962C8B-B14F-4D97-AF65-F5344CB8AC3E}">
        <p14:creationId xmlns:p14="http://schemas.microsoft.com/office/powerpoint/2010/main" val="25354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7402-522B-006B-1B42-784159A8F008}"/>
              </a:ext>
            </a:extLst>
          </p:cNvPr>
          <p:cNvSpPr>
            <a:spLocks noGrp="1"/>
          </p:cNvSpPr>
          <p:nvPr>
            <p:ph type="title"/>
          </p:nvPr>
        </p:nvSpPr>
        <p:spPr>
          <a:xfrm>
            <a:off x="651021" y="188155"/>
            <a:ext cx="10566400" cy="1143000"/>
          </a:xfrm>
        </p:spPr>
        <p:txBody>
          <a:bodyPr/>
          <a:lstStyle/>
          <a:p>
            <a:r>
              <a:rPr lang="en-US" dirty="0"/>
              <a:t>Machine Learning Model</a:t>
            </a:r>
          </a:p>
        </p:txBody>
      </p:sp>
      <p:sp>
        <p:nvSpPr>
          <p:cNvPr id="10" name="Content Placeholder 9">
            <a:extLst>
              <a:ext uri="{FF2B5EF4-FFF2-40B4-BE49-F238E27FC236}">
                <a16:creationId xmlns:a16="http://schemas.microsoft.com/office/drawing/2014/main" id="{15CDB265-A6BF-1674-815F-D10D441AAB4A}"/>
              </a:ext>
            </a:extLst>
          </p:cNvPr>
          <p:cNvSpPr>
            <a:spLocks noGrp="1"/>
          </p:cNvSpPr>
          <p:nvPr>
            <p:ph sz="quarter" idx="13"/>
          </p:nvPr>
        </p:nvSpPr>
        <p:spPr>
          <a:xfrm>
            <a:off x="95348" y="1614268"/>
            <a:ext cx="4891650" cy="4870938"/>
          </a:xfrm>
        </p:spPr>
        <p:txBody>
          <a:bodyPr>
            <a:normAutofit fontScale="32500" lnSpcReduction="20000"/>
          </a:bodyPr>
          <a:lstStyle/>
          <a:p>
            <a:pPr marL="0" indent="0">
              <a:lnSpc>
                <a:spcPct val="120000"/>
              </a:lnSpc>
              <a:buNone/>
            </a:pPr>
            <a:r>
              <a:rPr lang="en-US" sz="7200" b="1" dirty="0"/>
              <a:t>Logistic Regression Model</a:t>
            </a:r>
          </a:p>
          <a:p>
            <a:pPr marL="285750" indent="-285750">
              <a:lnSpc>
                <a:spcPct val="120000"/>
              </a:lnSpc>
              <a:buFont typeface="Arial" panose="020B0604020202020204" pitchFamily="34" charset="0"/>
              <a:buChar char="•"/>
            </a:pPr>
            <a:endParaRPr lang="en-US" sz="4800" b="1" dirty="0"/>
          </a:p>
          <a:p>
            <a:pPr marL="285750" indent="-285750">
              <a:lnSpc>
                <a:spcPct val="120000"/>
              </a:lnSpc>
              <a:buFont typeface="Arial" panose="020B0604020202020204" pitchFamily="34" charset="0"/>
              <a:buChar char="•"/>
            </a:pPr>
            <a:r>
              <a:rPr lang="en-US" sz="4800" dirty="0"/>
              <a:t>Includes all columns except for:</a:t>
            </a:r>
          </a:p>
          <a:p>
            <a:pPr marL="742950" lvl="1" indent="-285750">
              <a:lnSpc>
                <a:spcPct val="120000"/>
              </a:lnSpc>
              <a:buFont typeface="Arial" panose="020B0604020202020204" pitchFamily="34" charset="0"/>
              <a:buChar char="•"/>
            </a:pPr>
            <a:r>
              <a:rPr lang="en-US" sz="4800" dirty="0"/>
              <a:t>Name</a:t>
            </a:r>
          </a:p>
          <a:p>
            <a:pPr marL="742950" lvl="1" indent="-285750">
              <a:lnSpc>
                <a:spcPct val="120000"/>
              </a:lnSpc>
              <a:buFont typeface="Arial" panose="020B0604020202020204" pitchFamily="34" charset="0"/>
              <a:buChar char="•"/>
            </a:pPr>
            <a:r>
              <a:rPr lang="en-US" sz="4800" dirty="0"/>
              <a:t>Ticket</a:t>
            </a:r>
          </a:p>
          <a:p>
            <a:pPr marL="742950" lvl="1" indent="-285750">
              <a:lnSpc>
                <a:spcPct val="120000"/>
              </a:lnSpc>
              <a:buFont typeface="Arial" panose="020B0604020202020204" pitchFamily="34" charset="0"/>
              <a:buChar char="•"/>
            </a:pPr>
            <a:r>
              <a:rPr lang="en-US" sz="4800" dirty="0"/>
              <a:t>Cabin</a:t>
            </a:r>
          </a:p>
          <a:p>
            <a:pPr marL="742950" lvl="1" indent="-285750">
              <a:lnSpc>
                <a:spcPct val="120000"/>
              </a:lnSpc>
              <a:buFont typeface="Arial" panose="020B0604020202020204" pitchFamily="34" charset="0"/>
              <a:buChar char="•"/>
            </a:pPr>
            <a:r>
              <a:rPr lang="en-US" sz="4800" dirty="0"/>
              <a:t>Embarked</a:t>
            </a:r>
          </a:p>
          <a:p>
            <a:pPr marL="742950" lvl="1" indent="-285750">
              <a:lnSpc>
                <a:spcPct val="120000"/>
              </a:lnSpc>
              <a:buFont typeface="Arial" panose="020B0604020202020204" pitchFamily="34" charset="0"/>
              <a:buChar char="•"/>
            </a:pPr>
            <a:r>
              <a:rPr lang="en-US" sz="4800" dirty="0"/>
              <a:t>Age (too many null values)</a:t>
            </a:r>
          </a:p>
          <a:p>
            <a:pPr marL="285750" indent="-285750">
              <a:lnSpc>
                <a:spcPct val="120000"/>
              </a:lnSpc>
              <a:buFont typeface="Arial" panose="020B0604020202020204" pitchFamily="34" charset="0"/>
              <a:buChar char="•"/>
            </a:pPr>
            <a:r>
              <a:rPr lang="en-US" sz="4800" dirty="0"/>
              <a:t>Accuracy score over 75%</a:t>
            </a:r>
          </a:p>
          <a:p>
            <a:pPr marL="285750" indent="-285750">
              <a:lnSpc>
                <a:spcPct val="120000"/>
              </a:lnSpc>
              <a:buFont typeface="Arial" panose="020B0604020202020204" pitchFamily="34" charset="0"/>
              <a:buChar char="•"/>
            </a:pPr>
            <a:r>
              <a:rPr lang="en-US" sz="4800" dirty="0"/>
              <a:t>Resampling technique yielded similar results</a:t>
            </a:r>
          </a:p>
          <a:p>
            <a:pPr marL="285750" indent="-285750">
              <a:lnSpc>
                <a:spcPct val="120000"/>
              </a:lnSpc>
              <a:buFont typeface="Arial" panose="020B0604020202020204" pitchFamily="34" charset="0"/>
              <a:buChar char="•"/>
            </a:pPr>
            <a:r>
              <a:rPr lang="en-US" sz="4800" dirty="0"/>
              <a:t>Surely socioeconomic status is the main predictive factor…right?</a:t>
            </a:r>
          </a:p>
          <a:p>
            <a:pPr marL="0" indent="0">
              <a:buNone/>
            </a:pPr>
            <a:endParaRPr lang="en-US" dirty="0"/>
          </a:p>
        </p:txBody>
      </p:sp>
      <p:pic>
        <p:nvPicPr>
          <p:cNvPr id="11" name="Picture 10" descr="A screenshot of a computer&#10;&#10;Description automatically generated">
            <a:extLst>
              <a:ext uri="{FF2B5EF4-FFF2-40B4-BE49-F238E27FC236}">
                <a16:creationId xmlns:a16="http://schemas.microsoft.com/office/drawing/2014/main" id="{7FE013E9-68F2-57D1-FFE3-CB7F7485E16F}"/>
              </a:ext>
            </a:extLst>
          </p:cNvPr>
          <p:cNvPicPr>
            <a:picLocks noChangeAspect="1"/>
          </p:cNvPicPr>
          <p:nvPr/>
        </p:nvPicPr>
        <p:blipFill rotWithShape="1">
          <a:blip r:embed="rId2"/>
          <a:srcRect l="7345" t="69273" r="-1"/>
          <a:stretch/>
        </p:blipFill>
        <p:spPr>
          <a:xfrm>
            <a:off x="4867227" y="4431918"/>
            <a:ext cx="6929043" cy="2169258"/>
          </a:xfrm>
          <a:prstGeom prst="rect">
            <a:avLst/>
          </a:prstGeom>
        </p:spPr>
      </p:pic>
      <p:pic>
        <p:nvPicPr>
          <p:cNvPr id="12" name="Picture 11">
            <a:extLst>
              <a:ext uri="{FF2B5EF4-FFF2-40B4-BE49-F238E27FC236}">
                <a16:creationId xmlns:a16="http://schemas.microsoft.com/office/drawing/2014/main" id="{F28DCB99-BF71-CEB7-39A6-892931AD24A7}"/>
              </a:ext>
            </a:extLst>
          </p:cNvPr>
          <p:cNvPicPr>
            <a:picLocks noChangeAspect="1"/>
          </p:cNvPicPr>
          <p:nvPr/>
        </p:nvPicPr>
        <p:blipFill rotWithShape="1">
          <a:blip r:embed="rId3"/>
          <a:srcRect l="11976" t="14397" r="17440" b="79088"/>
          <a:stretch/>
        </p:blipFill>
        <p:spPr>
          <a:xfrm>
            <a:off x="5091197" y="1950735"/>
            <a:ext cx="6288003" cy="54775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8F155195-EE5A-F053-EAF6-1D86E821E314}"/>
              </a:ext>
            </a:extLst>
          </p:cNvPr>
          <p:cNvPicPr>
            <a:picLocks noChangeAspect="1"/>
          </p:cNvPicPr>
          <p:nvPr/>
        </p:nvPicPr>
        <p:blipFill rotWithShape="1">
          <a:blip r:embed="rId2"/>
          <a:srcRect l="12534" t="38383" r="57874" b="49916"/>
          <a:stretch/>
        </p:blipFill>
        <p:spPr>
          <a:xfrm>
            <a:off x="6536791" y="2910401"/>
            <a:ext cx="2778370" cy="1037197"/>
          </a:xfrm>
          <a:prstGeom prst="rect">
            <a:avLst/>
          </a:prstGeom>
        </p:spPr>
      </p:pic>
    </p:spTree>
    <p:extLst>
      <p:ext uri="{BB962C8B-B14F-4D97-AF65-F5344CB8AC3E}">
        <p14:creationId xmlns:p14="http://schemas.microsoft.com/office/powerpoint/2010/main" val="26852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7402-522B-006B-1B42-784159A8F008}"/>
              </a:ext>
            </a:extLst>
          </p:cNvPr>
          <p:cNvSpPr>
            <a:spLocks noGrp="1"/>
          </p:cNvSpPr>
          <p:nvPr>
            <p:ph type="title"/>
          </p:nvPr>
        </p:nvSpPr>
        <p:spPr>
          <a:xfrm>
            <a:off x="651021" y="188155"/>
            <a:ext cx="10566400" cy="1143000"/>
          </a:xfrm>
        </p:spPr>
        <p:txBody>
          <a:bodyPr/>
          <a:lstStyle/>
          <a:p>
            <a:r>
              <a:rPr lang="en-US" dirty="0"/>
              <a:t>Machine Learning Model – Test 1</a:t>
            </a:r>
          </a:p>
        </p:txBody>
      </p:sp>
      <p:sp>
        <p:nvSpPr>
          <p:cNvPr id="10" name="Content Placeholder 9">
            <a:extLst>
              <a:ext uri="{FF2B5EF4-FFF2-40B4-BE49-F238E27FC236}">
                <a16:creationId xmlns:a16="http://schemas.microsoft.com/office/drawing/2014/main" id="{15CDB265-A6BF-1674-815F-D10D441AAB4A}"/>
              </a:ext>
            </a:extLst>
          </p:cNvPr>
          <p:cNvSpPr>
            <a:spLocks noGrp="1"/>
          </p:cNvSpPr>
          <p:nvPr>
            <p:ph sz="quarter" idx="13"/>
          </p:nvPr>
        </p:nvSpPr>
        <p:spPr>
          <a:xfrm>
            <a:off x="214922" y="1607234"/>
            <a:ext cx="5151151" cy="4870938"/>
          </a:xfrm>
        </p:spPr>
        <p:txBody>
          <a:bodyPr>
            <a:normAutofit fontScale="85000" lnSpcReduction="10000"/>
          </a:bodyPr>
          <a:lstStyle/>
          <a:p>
            <a:pPr marL="0" indent="0">
              <a:buNone/>
            </a:pPr>
            <a:r>
              <a:rPr lang="en-US" sz="2900" b="1" dirty="0"/>
              <a:t>Testing Predictive Power of Socioeconomic Status</a:t>
            </a:r>
          </a:p>
          <a:p>
            <a:pPr marL="285750" indent="-285750">
              <a:buFont typeface="Arial" panose="020B0604020202020204" pitchFamily="34" charset="0"/>
              <a:buChar char="•"/>
            </a:pPr>
            <a:endParaRPr lang="en-US" dirty="0"/>
          </a:p>
          <a:p>
            <a:pPr marL="285750" indent="-285750">
              <a:lnSpc>
                <a:spcPct val="120000"/>
              </a:lnSpc>
              <a:buFont typeface="Arial" panose="020B0604020202020204" pitchFamily="34" charset="0"/>
              <a:buChar char="•"/>
            </a:pPr>
            <a:r>
              <a:rPr lang="en-US" dirty="0"/>
              <a:t>Includes all columns except for the ones mentioned in the previous slide as well as:</a:t>
            </a:r>
          </a:p>
          <a:p>
            <a:pPr marL="742950" lvl="1" indent="-285750">
              <a:lnSpc>
                <a:spcPct val="120000"/>
              </a:lnSpc>
              <a:buFont typeface="Arial" panose="020B0604020202020204" pitchFamily="34" charset="0"/>
              <a:buChar char="•"/>
            </a:pPr>
            <a:r>
              <a:rPr lang="en-US" dirty="0" err="1"/>
              <a:t>Pclass</a:t>
            </a:r>
            <a:r>
              <a:rPr lang="en-US" dirty="0"/>
              <a:t> (ticket class of passenger; used as SES proxy)</a:t>
            </a:r>
          </a:p>
          <a:p>
            <a:pPr marL="742950" lvl="1" indent="-285750">
              <a:lnSpc>
                <a:spcPct val="120000"/>
              </a:lnSpc>
              <a:buFont typeface="Arial" panose="020B0604020202020204" pitchFamily="34" charset="0"/>
              <a:buChar char="•"/>
            </a:pPr>
            <a:r>
              <a:rPr lang="en-US" dirty="0"/>
              <a:t>Fare (price of ticket)</a:t>
            </a:r>
          </a:p>
          <a:p>
            <a:pPr marL="285750" indent="-285750">
              <a:lnSpc>
                <a:spcPct val="120000"/>
              </a:lnSpc>
              <a:buFont typeface="Arial" panose="020B0604020202020204" pitchFamily="34" charset="0"/>
              <a:buChar char="•"/>
            </a:pPr>
            <a:r>
              <a:rPr lang="en-US" dirty="0"/>
              <a:t>Accuracy score remained over 75%!</a:t>
            </a:r>
          </a:p>
          <a:p>
            <a:pPr marL="285750" indent="-285750">
              <a:lnSpc>
                <a:spcPct val="120000"/>
              </a:lnSpc>
              <a:buFont typeface="Arial" panose="020B0604020202020204" pitchFamily="34" charset="0"/>
              <a:buChar char="•"/>
            </a:pPr>
            <a:r>
              <a:rPr lang="en-US" dirty="0"/>
              <a:t>Resampling technique yielded similar results</a:t>
            </a:r>
          </a:p>
          <a:p>
            <a:pPr marL="285750" indent="-285750">
              <a:lnSpc>
                <a:spcPct val="120000"/>
              </a:lnSpc>
              <a:buFont typeface="Arial" panose="020B0604020202020204" pitchFamily="34" charset="0"/>
              <a:buChar char="•"/>
            </a:pPr>
            <a:r>
              <a:rPr lang="en-US" dirty="0"/>
              <a:t>So if wealth isn’t the main predictor for survival then what is? </a:t>
            </a:r>
          </a:p>
          <a:p>
            <a:pPr marL="0" indent="0">
              <a:buNone/>
            </a:pPr>
            <a:endParaRPr lang="en-US" dirty="0"/>
          </a:p>
        </p:txBody>
      </p:sp>
      <p:pic>
        <p:nvPicPr>
          <p:cNvPr id="3" name="Picture 2">
            <a:extLst>
              <a:ext uri="{FF2B5EF4-FFF2-40B4-BE49-F238E27FC236}">
                <a16:creationId xmlns:a16="http://schemas.microsoft.com/office/drawing/2014/main" id="{78084CE8-B543-9E3A-8EF3-B56FECA1C008}"/>
              </a:ext>
            </a:extLst>
          </p:cNvPr>
          <p:cNvPicPr>
            <a:picLocks noChangeAspect="1"/>
          </p:cNvPicPr>
          <p:nvPr/>
        </p:nvPicPr>
        <p:blipFill rotWithShape="1">
          <a:blip r:embed="rId2"/>
          <a:srcRect l="14571" t="15550" r="20900" b="78794"/>
          <a:stretch/>
        </p:blipFill>
        <p:spPr>
          <a:xfrm>
            <a:off x="5992546" y="1904706"/>
            <a:ext cx="5984532" cy="486802"/>
          </a:xfrm>
          <a:prstGeom prst="rect">
            <a:avLst/>
          </a:prstGeom>
        </p:spPr>
      </p:pic>
      <p:pic>
        <p:nvPicPr>
          <p:cNvPr id="4" name="Picture 3">
            <a:extLst>
              <a:ext uri="{FF2B5EF4-FFF2-40B4-BE49-F238E27FC236}">
                <a16:creationId xmlns:a16="http://schemas.microsoft.com/office/drawing/2014/main" id="{7C876639-4873-B89F-0115-7FAB40D8862B}"/>
              </a:ext>
            </a:extLst>
          </p:cNvPr>
          <p:cNvPicPr>
            <a:picLocks noChangeAspect="1"/>
          </p:cNvPicPr>
          <p:nvPr/>
        </p:nvPicPr>
        <p:blipFill rotWithShape="1">
          <a:blip r:embed="rId2"/>
          <a:srcRect l="13664" t="39056" r="57879" b="49328"/>
          <a:stretch/>
        </p:blipFill>
        <p:spPr>
          <a:xfrm>
            <a:off x="7555522" y="2933992"/>
            <a:ext cx="2715585" cy="1028700"/>
          </a:xfrm>
          <a:prstGeom prst="rect">
            <a:avLst/>
          </a:prstGeom>
        </p:spPr>
      </p:pic>
      <p:pic>
        <p:nvPicPr>
          <p:cNvPr id="5" name="Picture 4">
            <a:extLst>
              <a:ext uri="{FF2B5EF4-FFF2-40B4-BE49-F238E27FC236}">
                <a16:creationId xmlns:a16="http://schemas.microsoft.com/office/drawing/2014/main" id="{CF1C1A50-197E-EC18-DBBF-42705B6544AF}"/>
              </a:ext>
            </a:extLst>
          </p:cNvPr>
          <p:cNvPicPr>
            <a:picLocks noChangeAspect="1"/>
          </p:cNvPicPr>
          <p:nvPr/>
        </p:nvPicPr>
        <p:blipFill rotWithShape="1">
          <a:blip r:embed="rId2"/>
          <a:srcRect l="10384" t="68865"/>
          <a:stretch/>
        </p:blipFill>
        <p:spPr>
          <a:xfrm>
            <a:off x="5366074" y="4508695"/>
            <a:ext cx="6702444" cy="2161150"/>
          </a:xfrm>
          <a:prstGeom prst="rect">
            <a:avLst/>
          </a:prstGeom>
        </p:spPr>
      </p:pic>
    </p:spTree>
    <p:extLst>
      <p:ext uri="{BB962C8B-B14F-4D97-AF65-F5344CB8AC3E}">
        <p14:creationId xmlns:p14="http://schemas.microsoft.com/office/powerpoint/2010/main" val="2268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7402-522B-006B-1B42-784159A8F008}"/>
              </a:ext>
            </a:extLst>
          </p:cNvPr>
          <p:cNvSpPr>
            <a:spLocks noGrp="1"/>
          </p:cNvSpPr>
          <p:nvPr>
            <p:ph type="title"/>
          </p:nvPr>
        </p:nvSpPr>
        <p:spPr>
          <a:xfrm>
            <a:off x="651021" y="188155"/>
            <a:ext cx="10566400" cy="1143000"/>
          </a:xfrm>
        </p:spPr>
        <p:txBody>
          <a:bodyPr/>
          <a:lstStyle/>
          <a:p>
            <a:r>
              <a:rPr lang="en-US" dirty="0"/>
              <a:t>Machine Learning Model – Test 2</a:t>
            </a:r>
          </a:p>
        </p:txBody>
      </p:sp>
      <p:sp>
        <p:nvSpPr>
          <p:cNvPr id="10" name="Content Placeholder 9">
            <a:extLst>
              <a:ext uri="{FF2B5EF4-FFF2-40B4-BE49-F238E27FC236}">
                <a16:creationId xmlns:a16="http://schemas.microsoft.com/office/drawing/2014/main" id="{15CDB265-A6BF-1674-815F-D10D441AAB4A}"/>
              </a:ext>
            </a:extLst>
          </p:cNvPr>
          <p:cNvSpPr>
            <a:spLocks noGrp="1"/>
          </p:cNvSpPr>
          <p:nvPr>
            <p:ph sz="quarter" idx="13"/>
          </p:nvPr>
        </p:nvSpPr>
        <p:spPr>
          <a:xfrm>
            <a:off x="214922" y="1607234"/>
            <a:ext cx="5151151" cy="4870938"/>
          </a:xfrm>
        </p:spPr>
        <p:txBody>
          <a:bodyPr>
            <a:normAutofit fontScale="62500" lnSpcReduction="20000"/>
          </a:bodyPr>
          <a:lstStyle/>
          <a:p>
            <a:pPr marL="0" indent="0">
              <a:buNone/>
            </a:pPr>
            <a:r>
              <a:rPr lang="en-US" sz="3800" b="1" dirty="0"/>
              <a:t>Testing Predictive Power of Gender</a:t>
            </a:r>
          </a:p>
          <a:p>
            <a:pPr marL="285750" indent="-285750">
              <a:buFont typeface="Arial" panose="020B0604020202020204" pitchFamily="34" charset="0"/>
              <a:buChar char="•"/>
            </a:pPr>
            <a:endParaRPr lang="en-US" sz="2800" dirty="0"/>
          </a:p>
          <a:p>
            <a:pPr marL="285750" indent="-285750">
              <a:lnSpc>
                <a:spcPct val="120000"/>
              </a:lnSpc>
              <a:buFont typeface="Arial" panose="020B0604020202020204" pitchFamily="34" charset="0"/>
              <a:buChar char="•"/>
            </a:pPr>
            <a:r>
              <a:rPr lang="en-US" sz="2700" dirty="0"/>
              <a:t>Includes all columns except for the ones mentioned in the first slide as well as gender</a:t>
            </a:r>
          </a:p>
          <a:p>
            <a:pPr marL="285750" indent="-285750">
              <a:lnSpc>
                <a:spcPct val="120000"/>
              </a:lnSpc>
              <a:buFont typeface="Arial" panose="020B0604020202020204" pitchFamily="34" charset="0"/>
              <a:buChar char="•"/>
            </a:pPr>
            <a:r>
              <a:rPr lang="en-US" sz="2700" dirty="0"/>
              <a:t>Accuracy score dropped significantly</a:t>
            </a:r>
          </a:p>
          <a:p>
            <a:pPr marL="285750" indent="-285750">
              <a:lnSpc>
                <a:spcPct val="120000"/>
              </a:lnSpc>
              <a:buFont typeface="Arial" panose="020B0604020202020204" pitchFamily="34" charset="0"/>
              <a:buChar char="•"/>
            </a:pPr>
            <a:r>
              <a:rPr lang="en-US" sz="2700" dirty="0"/>
              <a:t>Resampling technique yielded similar results</a:t>
            </a:r>
          </a:p>
          <a:p>
            <a:pPr marL="285750" indent="-285750">
              <a:lnSpc>
                <a:spcPct val="120000"/>
              </a:lnSpc>
              <a:buFont typeface="Arial" panose="020B0604020202020204" pitchFamily="34" charset="0"/>
              <a:buChar char="•"/>
            </a:pPr>
            <a:r>
              <a:rPr lang="en-US" sz="2700" dirty="0"/>
              <a:t>Gender played a much more significant role in the model’s ability to predict survival rates</a:t>
            </a:r>
          </a:p>
          <a:p>
            <a:pPr marL="285750" indent="-285750">
              <a:lnSpc>
                <a:spcPct val="120000"/>
              </a:lnSpc>
              <a:buFont typeface="Arial" panose="020B0604020202020204" pitchFamily="34" charset="0"/>
              <a:buChar char="•"/>
            </a:pPr>
            <a:r>
              <a:rPr lang="en-US" sz="2700" dirty="0"/>
              <a:t>Without either socioeconomic status or gender included, accuracy score drops to 50%</a:t>
            </a:r>
          </a:p>
          <a:p>
            <a:pPr marL="0" indent="0">
              <a:buNone/>
            </a:pPr>
            <a:endParaRPr lang="en-US" dirty="0"/>
          </a:p>
        </p:txBody>
      </p:sp>
      <p:pic>
        <p:nvPicPr>
          <p:cNvPr id="6" name="Picture 5">
            <a:extLst>
              <a:ext uri="{FF2B5EF4-FFF2-40B4-BE49-F238E27FC236}">
                <a16:creationId xmlns:a16="http://schemas.microsoft.com/office/drawing/2014/main" id="{833C8394-8874-1DFE-F8F3-4365D5AD18D2}"/>
              </a:ext>
            </a:extLst>
          </p:cNvPr>
          <p:cNvPicPr>
            <a:picLocks noChangeAspect="1"/>
          </p:cNvPicPr>
          <p:nvPr/>
        </p:nvPicPr>
        <p:blipFill rotWithShape="1">
          <a:blip r:embed="rId2"/>
          <a:srcRect l="14831" t="15378" r="19488" b="79602"/>
          <a:stretch/>
        </p:blipFill>
        <p:spPr>
          <a:xfrm>
            <a:off x="5934221" y="2108747"/>
            <a:ext cx="5761472" cy="405500"/>
          </a:xfrm>
          <a:prstGeom prst="rect">
            <a:avLst/>
          </a:prstGeom>
        </p:spPr>
      </p:pic>
      <p:pic>
        <p:nvPicPr>
          <p:cNvPr id="7" name="Picture 6">
            <a:extLst>
              <a:ext uri="{FF2B5EF4-FFF2-40B4-BE49-F238E27FC236}">
                <a16:creationId xmlns:a16="http://schemas.microsoft.com/office/drawing/2014/main" id="{D58F4FB9-79DD-D1BC-7166-AC891BCFE348}"/>
              </a:ext>
            </a:extLst>
          </p:cNvPr>
          <p:cNvPicPr>
            <a:picLocks noChangeAspect="1"/>
          </p:cNvPicPr>
          <p:nvPr/>
        </p:nvPicPr>
        <p:blipFill rotWithShape="1">
          <a:blip r:embed="rId2"/>
          <a:srcRect l="13725" t="38678" r="58346" b="49711"/>
          <a:stretch/>
        </p:blipFill>
        <p:spPr>
          <a:xfrm>
            <a:off x="7436703" y="3026987"/>
            <a:ext cx="2756507" cy="1055077"/>
          </a:xfrm>
          <a:prstGeom prst="rect">
            <a:avLst/>
          </a:prstGeom>
        </p:spPr>
      </p:pic>
      <p:pic>
        <p:nvPicPr>
          <p:cNvPr id="8" name="Picture 7">
            <a:extLst>
              <a:ext uri="{FF2B5EF4-FFF2-40B4-BE49-F238E27FC236}">
                <a16:creationId xmlns:a16="http://schemas.microsoft.com/office/drawing/2014/main" id="{4AC6E495-FD69-785A-5FF8-8088B6689DA1}"/>
              </a:ext>
            </a:extLst>
          </p:cNvPr>
          <p:cNvPicPr>
            <a:picLocks noChangeAspect="1"/>
          </p:cNvPicPr>
          <p:nvPr/>
        </p:nvPicPr>
        <p:blipFill rotWithShape="1">
          <a:blip r:embed="rId2"/>
          <a:srcRect l="11188" t="69142"/>
          <a:stretch/>
        </p:blipFill>
        <p:spPr>
          <a:xfrm>
            <a:off x="5490588" y="4594804"/>
            <a:ext cx="6486490" cy="2075041"/>
          </a:xfrm>
          <a:prstGeom prst="rect">
            <a:avLst/>
          </a:prstGeom>
        </p:spPr>
      </p:pic>
    </p:spTree>
    <p:extLst>
      <p:ext uri="{BB962C8B-B14F-4D97-AF65-F5344CB8AC3E}">
        <p14:creationId xmlns:p14="http://schemas.microsoft.com/office/powerpoint/2010/main" val="22887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74FF-461F-C8C0-36B1-C02A13839A8C}"/>
              </a:ext>
            </a:extLst>
          </p:cNvPr>
          <p:cNvSpPr>
            <a:spLocks noGrp="1"/>
          </p:cNvSpPr>
          <p:nvPr>
            <p:ph type="title"/>
          </p:nvPr>
        </p:nvSpPr>
        <p:spPr/>
        <p:txBody>
          <a:bodyPr/>
          <a:lstStyle/>
          <a:p>
            <a:r>
              <a:rPr lang="en-US" dirty="0"/>
              <a:t>Interesting Facts</a:t>
            </a:r>
          </a:p>
        </p:txBody>
      </p:sp>
      <p:sp>
        <p:nvSpPr>
          <p:cNvPr id="4" name="Content Placeholder 3">
            <a:extLst>
              <a:ext uri="{FF2B5EF4-FFF2-40B4-BE49-F238E27FC236}">
                <a16:creationId xmlns:a16="http://schemas.microsoft.com/office/drawing/2014/main" id="{9136C171-8E24-0008-A9FA-332C8BD7F61E}"/>
              </a:ext>
            </a:extLst>
          </p:cNvPr>
          <p:cNvSpPr>
            <a:spLocks noGrp="1"/>
          </p:cNvSpPr>
          <p:nvPr>
            <p:ph sz="quarter" idx="14"/>
          </p:nvPr>
        </p:nvSpPr>
        <p:spPr>
          <a:xfrm>
            <a:off x="57176" y="1775911"/>
            <a:ext cx="7795770" cy="1484357"/>
          </a:xfrm>
        </p:spPr>
        <p:txBody>
          <a:bodyPr>
            <a:normAutofit fontScale="92500" lnSpcReduction="20000"/>
          </a:bodyPr>
          <a:lstStyle/>
          <a:p>
            <a:pPr marL="0" indent="0">
              <a:buNone/>
            </a:pPr>
            <a:r>
              <a:rPr lang="en-US" sz="2200" dirty="0"/>
              <a:t>Captain Edward John Smith was the captain with over 40 years experience.  He died in the disaster.  His body was never recovered though it is rumored that he shot himself as the ship was sinking.</a:t>
            </a:r>
          </a:p>
          <a:p>
            <a:pPr marL="0" indent="0" algn="r">
              <a:buNone/>
            </a:pPr>
            <a:r>
              <a:rPr lang="en-US" dirty="0"/>
              <a:t> 		             </a:t>
            </a:r>
          </a:p>
        </p:txBody>
      </p:sp>
      <p:pic>
        <p:nvPicPr>
          <p:cNvPr id="1026" name="Picture 2">
            <a:extLst>
              <a:ext uri="{FF2B5EF4-FFF2-40B4-BE49-F238E27FC236}">
                <a16:creationId xmlns:a16="http://schemas.microsoft.com/office/drawing/2014/main" id="{E4308034-B9B1-AE13-DCD8-068646D81A5A}"/>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503136" y="135914"/>
            <a:ext cx="2609711" cy="18398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EEAB59C-34FF-3263-E98C-8ED30CFA1211}"/>
              </a:ext>
            </a:extLst>
          </p:cNvPr>
          <p:cNvPicPr>
            <a:picLocks noChangeAspect="1"/>
          </p:cNvPicPr>
          <p:nvPr/>
        </p:nvPicPr>
        <p:blipFill>
          <a:blip r:embed="rId3"/>
          <a:stretch>
            <a:fillRect/>
          </a:stretch>
        </p:blipFill>
        <p:spPr>
          <a:xfrm>
            <a:off x="7650736" y="1209734"/>
            <a:ext cx="1512878" cy="1891097"/>
          </a:xfrm>
          <a:prstGeom prst="rect">
            <a:avLst/>
          </a:prstGeom>
        </p:spPr>
      </p:pic>
      <p:pic>
        <p:nvPicPr>
          <p:cNvPr id="6" name="Picture 5">
            <a:extLst>
              <a:ext uri="{FF2B5EF4-FFF2-40B4-BE49-F238E27FC236}">
                <a16:creationId xmlns:a16="http://schemas.microsoft.com/office/drawing/2014/main" id="{0F1447C9-B560-6DE6-3378-AFD7ABEFD3B4}"/>
              </a:ext>
            </a:extLst>
          </p:cNvPr>
          <p:cNvPicPr>
            <a:picLocks noChangeAspect="1"/>
          </p:cNvPicPr>
          <p:nvPr/>
        </p:nvPicPr>
        <p:blipFill>
          <a:blip r:embed="rId4"/>
          <a:stretch>
            <a:fillRect/>
          </a:stretch>
        </p:blipFill>
        <p:spPr>
          <a:xfrm>
            <a:off x="611405" y="2882734"/>
            <a:ext cx="1044135" cy="1980256"/>
          </a:xfrm>
          <a:prstGeom prst="rect">
            <a:avLst/>
          </a:prstGeom>
        </p:spPr>
      </p:pic>
      <p:pic>
        <p:nvPicPr>
          <p:cNvPr id="7" name="Picture 6">
            <a:extLst>
              <a:ext uri="{FF2B5EF4-FFF2-40B4-BE49-F238E27FC236}">
                <a16:creationId xmlns:a16="http://schemas.microsoft.com/office/drawing/2014/main" id="{E51191B6-EB40-6ACE-BA1E-3E2145CF3327}"/>
              </a:ext>
            </a:extLst>
          </p:cNvPr>
          <p:cNvPicPr>
            <a:picLocks noChangeAspect="1"/>
          </p:cNvPicPr>
          <p:nvPr/>
        </p:nvPicPr>
        <p:blipFill rotWithShape="1">
          <a:blip r:embed="rId5"/>
          <a:srcRect r="46048"/>
          <a:stretch/>
        </p:blipFill>
        <p:spPr>
          <a:xfrm>
            <a:off x="1846232" y="3152222"/>
            <a:ext cx="1488318" cy="1682996"/>
          </a:xfrm>
          <a:prstGeom prst="rect">
            <a:avLst/>
          </a:prstGeom>
        </p:spPr>
      </p:pic>
      <p:pic>
        <p:nvPicPr>
          <p:cNvPr id="8" name="Picture 7">
            <a:extLst>
              <a:ext uri="{FF2B5EF4-FFF2-40B4-BE49-F238E27FC236}">
                <a16:creationId xmlns:a16="http://schemas.microsoft.com/office/drawing/2014/main" id="{81EB85DB-5E16-5B67-9C68-45089E47D773}"/>
              </a:ext>
            </a:extLst>
          </p:cNvPr>
          <p:cNvPicPr>
            <a:picLocks noChangeAspect="1"/>
          </p:cNvPicPr>
          <p:nvPr/>
        </p:nvPicPr>
        <p:blipFill rotWithShape="1">
          <a:blip r:embed="rId6"/>
          <a:srcRect l="10646" t="-1156" r="14575" b="1156"/>
          <a:stretch/>
        </p:blipFill>
        <p:spPr>
          <a:xfrm>
            <a:off x="7899010" y="4848625"/>
            <a:ext cx="2247657" cy="1690689"/>
          </a:xfrm>
          <a:prstGeom prst="rect">
            <a:avLst/>
          </a:prstGeom>
        </p:spPr>
      </p:pic>
      <p:pic>
        <p:nvPicPr>
          <p:cNvPr id="9" name="Picture 8">
            <a:extLst>
              <a:ext uri="{FF2B5EF4-FFF2-40B4-BE49-F238E27FC236}">
                <a16:creationId xmlns:a16="http://schemas.microsoft.com/office/drawing/2014/main" id="{379723B7-702A-4E98-A36C-E08283C20D05}"/>
              </a:ext>
            </a:extLst>
          </p:cNvPr>
          <p:cNvPicPr>
            <a:picLocks noChangeAspect="1"/>
          </p:cNvPicPr>
          <p:nvPr/>
        </p:nvPicPr>
        <p:blipFill>
          <a:blip r:embed="rId7"/>
          <a:stretch>
            <a:fillRect/>
          </a:stretch>
        </p:blipFill>
        <p:spPr>
          <a:xfrm>
            <a:off x="5780767" y="4841243"/>
            <a:ext cx="2072179" cy="1652497"/>
          </a:xfrm>
          <a:prstGeom prst="rect">
            <a:avLst/>
          </a:prstGeom>
        </p:spPr>
      </p:pic>
      <p:pic>
        <p:nvPicPr>
          <p:cNvPr id="10" name="Picture 9">
            <a:extLst>
              <a:ext uri="{FF2B5EF4-FFF2-40B4-BE49-F238E27FC236}">
                <a16:creationId xmlns:a16="http://schemas.microsoft.com/office/drawing/2014/main" id="{5269D3BE-326E-676B-A280-23CD4924D087}"/>
              </a:ext>
            </a:extLst>
          </p:cNvPr>
          <p:cNvPicPr>
            <a:picLocks noChangeAspect="1"/>
          </p:cNvPicPr>
          <p:nvPr/>
        </p:nvPicPr>
        <p:blipFill>
          <a:blip r:embed="rId8"/>
          <a:stretch>
            <a:fillRect/>
          </a:stretch>
        </p:blipFill>
        <p:spPr>
          <a:xfrm>
            <a:off x="10212269" y="5129690"/>
            <a:ext cx="1935410" cy="1253525"/>
          </a:xfrm>
          <a:prstGeom prst="rect">
            <a:avLst/>
          </a:prstGeom>
        </p:spPr>
      </p:pic>
      <p:sp>
        <p:nvSpPr>
          <p:cNvPr id="11" name="Content Placeholder 3">
            <a:extLst>
              <a:ext uri="{FF2B5EF4-FFF2-40B4-BE49-F238E27FC236}">
                <a16:creationId xmlns:a16="http://schemas.microsoft.com/office/drawing/2014/main" id="{F43A88D5-709A-E0BD-0C84-91DA0C099D62}"/>
              </a:ext>
            </a:extLst>
          </p:cNvPr>
          <p:cNvSpPr txBox="1">
            <a:spLocks/>
          </p:cNvSpPr>
          <p:nvPr/>
        </p:nvSpPr>
        <p:spPr>
          <a:xfrm>
            <a:off x="3525242" y="3179994"/>
            <a:ext cx="7857553" cy="1110509"/>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9pPr>
          </a:lstStyle>
          <a:p>
            <a:pPr marL="0" indent="0">
              <a:buFont typeface="Arial" pitchFamily="34" charset="0"/>
              <a:buNone/>
            </a:pPr>
            <a:r>
              <a:rPr lang="en-US" dirty="0"/>
              <a:t>The youngest person on board was </a:t>
            </a:r>
            <a:r>
              <a:rPr lang="en-US" dirty="0" err="1"/>
              <a:t>Millvina</a:t>
            </a:r>
            <a:r>
              <a:rPr lang="en-US" dirty="0"/>
              <a:t> Dean, who was two months old when she was on the ship, was the last survivor.  She died in 2009 at the age of 97.  Her father died in the disaster.</a:t>
            </a:r>
          </a:p>
          <a:p>
            <a:pPr marL="0" indent="0">
              <a:buFont typeface="Arial" pitchFamily="34" charset="0"/>
              <a:buNone/>
            </a:pPr>
            <a:endParaRPr lang="en-US" dirty="0"/>
          </a:p>
          <a:p>
            <a:pPr marL="0" indent="0">
              <a:buFont typeface="Arial" pitchFamily="34" charset="0"/>
              <a:buNone/>
            </a:pPr>
            <a:endParaRPr lang="en-US" dirty="0"/>
          </a:p>
        </p:txBody>
      </p:sp>
      <p:sp>
        <p:nvSpPr>
          <p:cNvPr id="12" name="Content Placeholder 3">
            <a:extLst>
              <a:ext uri="{FF2B5EF4-FFF2-40B4-BE49-F238E27FC236}">
                <a16:creationId xmlns:a16="http://schemas.microsoft.com/office/drawing/2014/main" id="{147E2AE5-AEB2-8AF7-B71E-7D2D5D154E12}"/>
              </a:ext>
            </a:extLst>
          </p:cNvPr>
          <p:cNvSpPr txBox="1">
            <a:spLocks/>
          </p:cNvSpPr>
          <p:nvPr/>
        </p:nvSpPr>
        <p:spPr>
          <a:xfrm>
            <a:off x="170548" y="4664351"/>
            <a:ext cx="6205452" cy="1891097"/>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2000" kern="1200" spc="30" baseline="0">
                <a:solidFill>
                  <a:schemeClr val="tx2">
                    <a:lumMod val="50000"/>
                  </a:schemeClr>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lumMod val="50000"/>
                </a:schemeClr>
              </a:buClr>
              <a:buFont typeface="Arial" pitchFamily="34" charset="0"/>
              <a:buChar char="•"/>
              <a:defRPr sz="1700" kern="1200">
                <a:solidFill>
                  <a:schemeClr val="tx2">
                    <a:lumMod val="50000"/>
                  </a:schemeClr>
                </a:solidFill>
                <a:latin typeface="+mn-lt"/>
                <a:ea typeface="+mn-ea"/>
                <a:cs typeface="+mn-cs"/>
              </a:defRPr>
            </a:lvl9pPr>
          </a:lstStyle>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r>
              <a:rPr lang="en-US" sz="2200" dirty="0"/>
              <a:t>Robert Ballard located the sunken wreckage in 1985.  Fewer than 250 people have seen the remains of the ship as it is about 12,500 feet underwater.</a:t>
            </a:r>
          </a:p>
        </p:txBody>
      </p:sp>
    </p:spTree>
    <p:extLst>
      <p:ext uri="{BB962C8B-B14F-4D97-AF65-F5344CB8AC3E}">
        <p14:creationId xmlns:p14="http://schemas.microsoft.com/office/powerpoint/2010/main" val="31024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P spid="12" grpId="0"/>
    </p:bldLst>
  </p:timing>
</p:sld>
</file>

<file path=ppt/theme/theme1.xml><?xml version="1.0" encoding="utf-8"?>
<a:theme xmlns:a="http://schemas.openxmlformats.org/drawingml/2006/main" name="Ocean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spDef>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Ocean design template.potx" id="{A725F50D-036D-42E9-8BE4-5E8C740686A1}" vid="{2BF94DBE-E897-41AE-BC8D-5738C7ADC2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8701</TotalTime>
  <Words>461</Words>
  <Application>Microsoft Macintosh PowerPoint</Application>
  <PresentationFormat>Widescreen</PresentationFormat>
  <Paragraphs>54</Paragraphs>
  <Slides>10</Slides>
  <Notes>1</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Arial</vt:lpstr>
      <vt:lpstr>Calibri</vt:lpstr>
      <vt:lpstr>Calibri Light</vt:lpstr>
      <vt:lpstr>Slack-Lato</vt:lpstr>
      <vt:lpstr>Ocean design template</vt:lpstr>
      <vt:lpstr>Office Theme</vt:lpstr>
      <vt:lpstr>Sailing Through Time: A Titanic Data Odyssey</vt:lpstr>
      <vt:lpstr>PowerPoint Presentation</vt:lpstr>
      <vt:lpstr>Exploratory Analysis Visualizations</vt:lpstr>
      <vt:lpstr>Exploratory Analysis Visualizations</vt:lpstr>
      <vt:lpstr>Drowning in Data</vt:lpstr>
      <vt:lpstr>Machine Learning Model</vt:lpstr>
      <vt:lpstr>Machine Learning Model – Test 1</vt:lpstr>
      <vt:lpstr>Machine Learning Model – Test 2</vt:lpstr>
      <vt:lpstr>Interesting Facts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Sailing Through Time: A Titanic Data Odyssey</dc:title>
  <dc:creator>Emily Rusin</dc:creator>
  <cp:lastModifiedBy>Leah Muliokela</cp:lastModifiedBy>
  <cp:revision>4</cp:revision>
  <dcterms:created xsi:type="dcterms:W3CDTF">2023-09-22T01:00:37Z</dcterms:created>
  <dcterms:modified xsi:type="dcterms:W3CDTF">2023-09-28T22:08:44Z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74065000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